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19"/>
  </p:notesMasterIdLst>
  <p:handoutMasterIdLst>
    <p:handoutMasterId r:id="rId20"/>
  </p:handoutMasterIdLst>
  <p:sldIdLst>
    <p:sldId id="259" r:id="rId3"/>
    <p:sldId id="278" r:id="rId4"/>
    <p:sldId id="285" r:id="rId5"/>
    <p:sldId id="297" r:id="rId6"/>
    <p:sldId id="284" r:id="rId7"/>
    <p:sldId id="288" r:id="rId8"/>
    <p:sldId id="289" r:id="rId9"/>
    <p:sldId id="291" r:id="rId10"/>
    <p:sldId id="295" r:id="rId11"/>
    <p:sldId id="299" r:id="rId12"/>
    <p:sldId id="300" r:id="rId13"/>
    <p:sldId id="286" r:id="rId14"/>
    <p:sldId id="283" r:id="rId15"/>
    <p:sldId id="293" r:id="rId16"/>
    <p:sldId id="298" r:id="rId17"/>
    <p:sldId id="280" r:id="rId1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62030DC-7175-475C-8F85-82AA6390B395}">
          <p14:sldIdLst>
            <p14:sldId id="259"/>
            <p14:sldId id="278"/>
            <p14:sldId id="285"/>
            <p14:sldId id="297"/>
            <p14:sldId id="284"/>
            <p14:sldId id="288"/>
            <p14:sldId id="289"/>
            <p14:sldId id="291"/>
            <p14:sldId id="295"/>
            <p14:sldId id="299"/>
            <p14:sldId id="300"/>
            <p14:sldId id="286"/>
            <p14:sldId id="283"/>
            <p14:sldId id="293"/>
            <p14:sldId id="298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BE8"/>
    <a:srgbClr val="CBD4CE"/>
    <a:srgbClr val="CC3300"/>
    <a:srgbClr val="0066FF"/>
    <a:srgbClr val="FFFF99"/>
    <a:srgbClr val="0000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046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2261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1433824712366302E-2"/>
          <c:y val="3.3279940649817062E-2"/>
          <c:w val="0.80068526460462142"/>
          <c:h val="0.79201582671545068"/>
        </c:manualLayout>
      </c:layout>
      <c:scatterChart>
        <c:scatterStyle val="smoothMarker"/>
        <c:varyColors val="0"/>
        <c:ser>
          <c:idx val="0"/>
          <c:order val="0"/>
          <c:tx>
            <c:v>26 MW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Munka1!$A$3:$A$806</c:f>
              <c:numCache>
                <c:formatCode>General</c:formatCode>
                <c:ptCount val="804"/>
                <c:pt idx="0">
                  <c:v>0</c:v>
                </c:pt>
                <c:pt idx="1">
                  <c:v>10.2593</c:v>
                </c:pt>
                <c:pt idx="2">
                  <c:v>20.8841</c:v>
                </c:pt>
                <c:pt idx="3">
                  <c:v>30.8841</c:v>
                </c:pt>
                <c:pt idx="4">
                  <c:v>40.112299999999998</c:v>
                </c:pt>
                <c:pt idx="5">
                  <c:v>50.988</c:v>
                </c:pt>
                <c:pt idx="6">
                  <c:v>60.988</c:v>
                </c:pt>
                <c:pt idx="7">
                  <c:v>70.141300000000001</c:v>
                </c:pt>
                <c:pt idx="8">
                  <c:v>80.284000000000006</c:v>
                </c:pt>
                <c:pt idx="9">
                  <c:v>90.409199999999998</c:v>
                </c:pt>
                <c:pt idx="10">
                  <c:v>100.57899999999999</c:v>
                </c:pt>
                <c:pt idx="11">
                  <c:v>110.57899999999999</c:v>
                </c:pt>
                <c:pt idx="12">
                  <c:v>120.57899999999999</c:v>
                </c:pt>
                <c:pt idx="13">
                  <c:v>130.57900000000001</c:v>
                </c:pt>
                <c:pt idx="14">
                  <c:v>140.57900000000001</c:v>
                </c:pt>
                <c:pt idx="15">
                  <c:v>150.57900000000001</c:v>
                </c:pt>
                <c:pt idx="16">
                  <c:v>160.57900000000001</c:v>
                </c:pt>
                <c:pt idx="17">
                  <c:v>170.57900000000001</c:v>
                </c:pt>
                <c:pt idx="18">
                  <c:v>180.57900000000001</c:v>
                </c:pt>
                <c:pt idx="19">
                  <c:v>190.57900000000001</c:v>
                </c:pt>
                <c:pt idx="20">
                  <c:v>200.57900000000001</c:v>
                </c:pt>
                <c:pt idx="21">
                  <c:v>210.57900000000001</c:v>
                </c:pt>
                <c:pt idx="22">
                  <c:v>220.57900000000001</c:v>
                </c:pt>
                <c:pt idx="23">
                  <c:v>230.57900000000001</c:v>
                </c:pt>
                <c:pt idx="24">
                  <c:v>240.57900000000001</c:v>
                </c:pt>
                <c:pt idx="25">
                  <c:v>250.57900000000001</c:v>
                </c:pt>
                <c:pt idx="26">
                  <c:v>260.57900000000001</c:v>
                </c:pt>
                <c:pt idx="27">
                  <c:v>270.57900000000001</c:v>
                </c:pt>
                <c:pt idx="28">
                  <c:v>280.21499999999997</c:v>
                </c:pt>
                <c:pt idx="29">
                  <c:v>290.21499999999997</c:v>
                </c:pt>
                <c:pt idx="30">
                  <c:v>300.21499999999997</c:v>
                </c:pt>
                <c:pt idx="31">
                  <c:v>310.21499999999997</c:v>
                </c:pt>
                <c:pt idx="32">
                  <c:v>320.21499999999997</c:v>
                </c:pt>
                <c:pt idx="33">
                  <c:v>330.21499999999997</c:v>
                </c:pt>
                <c:pt idx="34">
                  <c:v>340.21499999999997</c:v>
                </c:pt>
                <c:pt idx="35">
                  <c:v>350.21499999999997</c:v>
                </c:pt>
                <c:pt idx="36">
                  <c:v>360.21499999999997</c:v>
                </c:pt>
                <c:pt idx="37">
                  <c:v>370.21499999999997</c:v>
                </c:pt>
                <c:pt idx="38">
                  <c:v>380.21499999999997</c:v>
                </c:pt>
                <c:pt idx="39">
                  <c:v>390.21499999999997</c:v>
                </c:pt>
                <c:pt idx="40">
                  <c:v>400.21499999999997</c:v>
                </c:pt>
                <c:pt idx="41">
                  <c:v>410.21499999999997</c:v>
                </c:pt>
                <c:pt idx="42">
                  <c:v>420.21499999999997</c:v>
                </c:pt>
                <c:pt idx="43">
                  <c:v>430.21499999999997</c:v>
                </c:pt>
                <c:pt idx="44">
                  <c:v>440.21499999999997</c:v>
                </c:pt>
                <c:pt idx="45">
                  <c:v>450.21499999999997</c:v>
                </c:pt>
                <c:pt idx="46">
                  <c:v>460.21499999999997</c:v>
                </c:pt>
                <c:pt idx="47">
                  <c:v>470.21499999999997</c:v>
                </c:pt>
                <c:pt idx="48">
                  <c:v>480.21499999999997</c:v>
                </c:pt>
                <c:pt idx="49">
                  <c:v>490.21499999999997</c:v>
                </c:pt>
                <c:pt idx="50">
                  <c:v>500.21499999999997</c:v>
                </c:pt>
                <c:pt idx="51">
                  <c:v>510.21499999999997</c:v>
                </c:pt>
                <c:pt idx="52">
                  <c:v>520.21500000000003</c:v>
                </c:pt>
                <c:pt idx="53">
                  <c:v>530.21500000000003</c:v>
                </c:pt>
                <c:pt idx="54">
                  <c:v>540.21500000000003</c:v>
                </c:pt>
                <c:pt idx="55">
                  <c:v>550.21500000000003</c:v>
                </c:pt>
                <c:pt idx="56">
                  <c:v>560.21500000000003</c:v>
                </c:pt>
                <c:pt idx="57">
                  <c:v>570.21500000000003</c:v>
                </c:pt>
                <c:pt idx="58">
                  <c:v>580.21500000000003</c:v>
                </c:pt>
                <c:pt idx="59">
                  <c:v>590.21500000000003</c:v>
                </c:pt>
                <c:pt idx="60">
                  <c:v>600.21500000000003</c:v>
                </c:pt>
                <c:pt idx="61">
                  <c:v>610.21500000000003</c:v>
                </c:pt>
                <c:pt idx="62">
                  <c:v>620.21500000000003</c:v>
                </c:pt>
                <c:pt idx="63">
                  <c:v>630.21500000000003</c:v>
                </c:pt>
                <c:pt idx="64">
                  <c:v>640.21500000000003</c:v>
                </c:pt>
                <c:pt idx="65">
                  <c:v>650.21500000000003</c:v>
                </c:pt>
                <c:pt idx="66">
                  <c:v>660.21500000000003</c:v>
                </c:pt>
                <c:pt idx="67">
                  <c:v>670.21500000000003</c:v>
                </c:pt>
                <c:pt idx="68">
                  <c:v>680.21500000000003</c:v>
                </c:pt>
                <c:pt idx="69">
                  <c:v>690.21500000000003</c:v>
                </c:pt>
                <c:pt idx="70">
                  <c:v>700.21500000000003</c:v>
                </c:pt>
                <c:pt idx="71">
                  <c:v>710.21500000000003</c:v>
                </c:pt>
                <c:pt idx="72">
                  <c:v>720.21500000000003</c:v>
                </c:pt>
                <c:pt idx="73">
                  <c:v>730.21500000000003</c:v>
                </c:pt>
                <c:pt idx="74">
                  <c:v>740.21500000000003</c:v>
                </c:pt>
                <c:pt idx="75">
                  <c:v>750.21500000000003</c:v>
                </c:pt>
                <c:pt idx="76">
                  <c:v>760.21500000000003</c:v>
                </c:pt>
                <c:pt idx="77">
                  <c:v>770.21500000000003</c:v>
                </c:pt>
                <c:pt idx="78">
                  <c:v>780.21500000000003</c:v>
                </c:pt>
                <c:pt idx="79">
                  <c:v>790.21500000000003</c:v>
                </c:pt>
                <c:pt idx="80">
                  <c:v>800.21500000000003</c:v>
                </c:pt>
                <c:pt idx="81">
                  <c:v>810.21500000000003</c:v>
                </c:pt>
                <c:pt idx="82">
                  <c:v>820.21500000000003</c:v>
                </c:pt>
                <c:pt idx="83">
                  <c:v>830.21500000000003</c:v>
                </c:pt>
                <c:pt idx="84">
                  <c:v>840.21500000000003</c:v>
                </c:pt>
                <c:pt idx="85">
                  <c:v>850.21500000000003</c:v>
                </c:pt>
                <c:pt idx="86">
                  <c:v>860.21500000000003</c:v>
                </c:pt>
                <c:pt idx="87">
                  <c:v>870.21500000000003</c:v>
                </c:pt>
                <c:pt idx="88">
                  <c:v>880.21500000000003</c:v>
                </c:pt>
                <c:pt idx="89">
                  <c:v>890.21500000000003</c:v>
                </c:pt>
                <c:pt idx="90">
                  <c:v>900.21500000000003</c:v>
                </c:pt>
                <c:pt idx="91">
                  <c:v>910.21500000000003</c:v>
                </c:pt>
                <c:pt idx="92">
                  <c:v>920.21500000000003</c:v>
                </c:pt>
                <c:pt idx="93">
                  <c:v>930.21500000000003</c:v>
                </c:pt>
                <c:pt idx="94">
                  <c:v>940.21500000000003</c:v>
                </c:pt>
                <c:pt idx="95">
                  <c:v>950.21500000000003</c:v>
                </c:pt>
                <c:pt idx="96">
                  <c:v>960.21500000000003</c:v>
                </c:pt>
                <c:pt idx="97">
                  <c:v>970.21500000000003</c:v>
                </c:pt>
                <c:pt idx="98">
                  <c:v>980.21500000000003</c:v>
                </c:pt>
                <c:pt idx="99">
                  <c:v>990.21500000000003</c:v>
                </c:pt>
                <c:pt idx="100">
                  <c:v>1000.21</c:v>
                </c:pt>
                <c:pt idx="101">
                  <c:v>1001.21</c:v>
                </c:pt>
                <c:pt idx="102">
                  <c:v>1020.21</c:v>
                </c:pt>
                <c:pt idx="103">
                  <c:v>1040.21</c:v>
                </c:pt>
                <c:pt idx="104">
                  <c:v>1060.21</c:v>
                </c:pt>
                <c:pt idx="105">
                  <c:v>1080.21</c:v>
                </c:pt>
                <c:pt idx="106">
                  <c:v>1100.21</c:v>
                </c:pt>
                <c:pt idx="107">
                  <c:v>1120.21</c:v>
                </c:pt>
                <c:pt idx="108">
                  <c:v>1140.21</c:v>
                </c:pt>
                <c:pt idx="109">
                  <c:v>1160.21</c:v>
                </c:pt>
                <c:pt idx="110">
                  <c:v>1180.21</c:v>
                </c:pt>
                <c:pt idx="111">
                  <c:v>1200.21</c:v>
                </c:pt>
                <c:pt idx="112">
                  <c:v>1220.21</c:v>
                </c:pt>
                <c:pt idx="113">
                  <c:v>1240.21</c:v>
                </c:pt>
                <c:pt idx="114">
                  <c:v>1260.21</c:v>
                </c:pt>
                <c:pt idx="115">
                  <c:v>1280.21</c:v>
                </c:pt>
                <c:pt idx="116">
                  <c:v>1300.21</c:v>
                </c:pt>
                <c:pt idx="117">
                  <c:v>1320.21</c:v>
                </c:pt>
                <c:pt idx="118">
                  <c:v>1340.21</c:v>
                </c:pt>
                <c:pt idx="119">
                  <c:v>1360.21</c:v>
                </c:pt>
                <c:pt idx="120">
                  <c:v>1380.21</c:v>
                </c:pt>
                <c:pt idx="121">
                  <c:v>1400.21</c:v>
                </c:pt>
                <c:pt idx="122">
                  <c:v>1420.21</c:v>
                </c:pt>
                <c:pt idx="123">
                  <c:v>1440.21</c:v>
                </c:pt>
                <c:pt idx="124">
                  <c:v>1460.21</c:v>
                </c:pt>
                <c:pt idx="125">
                  <c:v>1480.21</c:v>
                </c:pt>
                <c:pt idx="126">
                  <c:v>1500.21</c:v>
                </c:pt>
                <c:pt idx="127">
                  <c:v>1520.21</c:v>
                </c:pt>
                <c:pt idx="128">
                  <c:v>1540.21</c:v>
                </c:pt>
                <c:pt idx="129">
                  <c:v>1560.21</c:v>
                </c:pt>
                <c:pt idx="130">
                  <c:v>1580.21</c:v>
                </c:pt>
                <c:pt idx="131">
                  <c:v>1600.21</c:v>
                </c:pt>
                <c:pt idx="132">
                  <c:v>1620.21</c:v>
                </c:pt>
                <c:pt idx="133">
                  <c:v>1640.21</c:v>
                </c:pt>
                <c:pt idx="134">
                  <c:v>1660.21</c:v>
                </c:pt>
                <c:pt idx="135">
                  <c:v>1680.21</c:v>
                </c:pt>
                <c:pt idx="136">
                  <c:v>1700.21</c:v>
                </c:pt>
                <c:pt idx="137">
                  <c:v>1720.21</c:v>
                </c:pt>
                <c:pt idx="138">
                  <c:v>1740.21</c:v>
                </c:pt>
                <c:pt idx="139">
                  <c:v>1760.21</c:v>
                </c:pt>
                <c:pt idx="140">
                  <c:v>1780.21</c:v>
                </c:pt>
                <c:pt idx="141">
                  <c:v>1800.21</c:v>
                </c:pt>
                <c:pt idx="142">
                  <c:v>1820.21</c:v>
                </c:pt>
                <c:pt idx="143">
                  <c:v>1840.21</c:v>
                </c:pt>
                <c:pt idx="144">
                  <c:v>1860.21</c:v>
                </c:pt>
                <c:pt idx="145">
                  <c:v>1880.21</c:v>
                </c:pt>
                <c:pt idx="146">
                  <c:v>1900.21</c:v>
                </c:pt>
                <c:pt idx="147">
                  <c:v>1920.21</c:v>
                </c:pt>
                <c:pt idx="148">
                  <c:v>1940.21</c:v>
                </c:pt>
                <c:pt idx="149">
                  <c:v>1960.21</c:v>
                </c:pt>
                <c:pt idx="150">
                  <c:v>1980.21</c:v>
                </c:pt>
                <c:pt idx="151">
                  <c:v>2000.21</c:v>
                </c:pt>
                <c:pt idx="152">
                  <c:v>2020.21</c:v>
                </c:pt>
                <c:pt idx="153">
                  <c:v>2040.21</c:v>
                </c:pt>
                <c:pt idx="154">
                  <c:v>2060.21</c:v>
                </c:pt>
                <c:pt idx="155">
                  <c:v>2080.21</c:v>
                </c:pt>
                <c:pt idx="156">
                  <c:v>2100.21</c:v>
                </c:pt>
                <c:pt idx="157">
                  <c:v>2120.21</c:v>
                </c:pt>
                <c:pt idx="158">
                  <c:v>2140.21</c:v>
                </c:pt>
                <c:pt idx="159">
                  <c:v>2160.21</c:v>
                </c:pt>
                <c:pt idx="160">
                  <c:v>2180.21</c:v>
                </c:pt>
                <c:pt idx="161">
                  <c:v>2200.21</c:v>
                </c:pt>
                <c:pt idx="162">
                  <c:v>2220.21</c:v>
                </c:pt>
                <c:pt idx="163">
                  <c:v>2240.21</c:v>
                </c:pt>
                <c:pt idx="164">
                  <c:v>2260.21</c:v>
                </c:pt>
                <c:pt idx="165">
                  <c:v>2280.21</c:v>
                </c:pt>
                <c:pt idx="166">
                  <c:v>2300.21</c:v>
                </c:pt>
                <c:pt idx="167">
                  <c:v>2320.21</c:v>
                </c:pt>
                <c:pt idx="168">
                  <c:v>2340.21</c:v>
                </c:pt>
                <c:pt idx="169">
                  <c:v>2360.21</c:v>
                </c:pt>
                <c:pt idx="170">
                  <c:v>2380.21</c:v>
                </c:pt>
                <c:pt idx="171">
                  <c:v>2400.21</c:v>
                </c:pt>
                <c:pt idx="172">
                  <c:v>2420.21</c:v>
                </c:pt>
                <c:pt idx="173">
                  <c:v>2440.21</c:v>
                </c:pt>
                <c:pt idx="174">
                  <c:v>2460.21</c:v>
                </c:pt>
                <c:pt idx="175">
                  <c:v>2480.21</c:v>
                </c:pt>
                <c:pt idx="176">
                  <c:v>2500.21</c:v>
                </c:pt>
                <c:pt idx="177">
                  <c:v>2520.21</c:v>
                </c:pt>
                <c:pt idx="178">
                  <c:v>2540.21</c:v>
                </c:pt>
                <c:pt idx="179">
                  <c:v>2560.21</c:v>
                </c:pt>
                <c:pt idx="180">
                  <c:v>2580.21</c:v>
                </c:pt>
                <c:pt idx="181">
                  <c:v>2600.21</c:v>
                </c:pt>
                <c:pt idx="182">
                  <c:v>2620.21</c:v>
                </c:pt>
                <c:pt idx="183">
                  <c:v>2640.21</c:v>
                </c:pt>
                <c:pt idx="184">
                  <c:v>2660.21</c:v>
                </c:pt>
                <c:pt idx="185">
                  <c:v>2680.21</c:v>
                </c:pt>
                <c:pt idx="186">
                  <c:v>2700.21</c:v>
                </c:pt>
                <c:pt idx="187">
                  <c:v>2720.21</c:v>
                </c:pt>
                <c:pt idx="188">
                  <c:v>2740.21</c:v>
                </c:pt>
                <c:pt idx="189">
                  <c:v>2760.21</c:v>
                </c:pt>
                <c:pt idx="190">
                  <c:v>2780.21</c:v>
                </c:pt>
                <c:pt idx="191">
                  <c:v>2800.21</c:v>
                </c:pt>
                <c:pt idx="192">
                  <c:v>2820.21</c:v>
                </c:pt>
                <c:pt idx="193">
                  <c:v>2840.21</c:v>
                </c:pt>
                <c:pt idx="194">
                  <c:v>2860.21</c:v>
                </c:pt>
                <c:pt idx="195">
                  <c:v>2880.21</c:v>
                </c:pt>
                <c:pt idx="196">
                  <c:v>2900.21</c:v>
                </c:pt>
                <c:pt idx="197">
                  <c:v>2920.21</c:v>
                </c:pt>
                <c:pt idx="198">
                  <c:v>2940.21</c:v>
                </c:pt>
                <c:pt idx="199">
                  <c:v>2960.21</c:v>
                </c:pt>
                <c:pt idx="200">
                  <c:v>2980.21</c:v>
                </c:pt>
                <c:pt idx="201">
                  <c:v>3000.21</c:v>
                </c:pt>
                <c:pt idx="202">
                  <c:v>3020.21</c:v>
                </c:pt>
                <c:pt idx="203">
                  <c:v>3040.21</c:v>
                </c:pt>
                <c:pt idx="204">
                  <c:v>3060.21</c:v>
                </c:pt>
                <c:pt idx="205">
                  <c:v>3080.21</c:v>
                </c:pt>
                <c:pt idx="206">
                  <c:v>3100.21</c:v>
                </c:pt>
                <c:pt idx="207">
                  <c:v>3120.21</c:v>
                </c:pt>
                <c:pt idx="208">
                  <c:v>3140.21</c:v>
                </c:pt>
                <c:pt idx="209">
                  <c:v>3160.21</c:v>
                </c:pt>
                <c:pt idx="210">
                  <c:v>3180.21</c:v>
                </c:pt>
                <c:pt idx="211">
                  <c:v>3200.21</c:v>
                </c:pt>
                <c:pt idx="212">
                  <c:v>3220.21</c:v>
                </c:pt>
                <c:pt idx="213">
                  <c:v>3240.21</c:v>
                </c:pt>
                <c:pt idx="214">
                  <c:v>3260.21</c:v>
                </c:pt>
                <c:pt idx="215">
                  <c:v>3280.21</c:v>
                </c:pt>
                <c:pt idx="216">
                  <c:v>3300.21</c:v>
                </c:pt>
                <c:pt idx="217">
                  <c:v>3320.21</c:v>
                </c:pt>
                <c:pt idx="218">
                  <c:v>3340.21</c:v>
                </c:pt>
                <c:pt idx="219">
                  <c:v>3360.21</c:v>
                </c:pt>
                <c:pt idx="220">
                  <c:v>3380.21</c:v>
                </c:pt>
                <c:pt idx="221">
                  <c:v>3400.21</c:v>
                </c:pt>
                <c:pt idx="222">
                  <c:v>3420.21</c:v>
                </c:pt>
                <c:pt idx="223">
                  <c:v>3440.21</c:v>
                </c:pt>
                <c:pt idx="224">
                  <c:v>3460.21</c:v>
                </c:pt>
                <c:pt idx="225">
                  <c:v>3480.21</c:v>
                </c:pt>
                <c:pt idx="226">
                  <c:v>3500.21</c:v>
                </c:pt>
                <c:pt idx="227">
                  <c:v>3520.21</c:v>
                </c:pt>
                <c:pt idx="228">
                  <c:v>3540.21</c:v>
                </c:pt>
                <c:pt idx="229">
                  <c:v>3560.21</c:v>
                </c:pt>
                <c:pt idx="230">
                  <c:v>3580.21</c:v>
                </c:pt>
                <c:pt idx="231">
                  <c:v>3600.21</c:v>
                </c:pt>
                <c:pt idx="232">
                  <c:v>3620.21</c:v>
                </c:pt>
                <c:pt idx="233">
                  <c:v>3640.21</c:v>
                </c:pt>
                <c:pt idx="234">
                  <c:v>3660.21</c:v>
                </c:pt>
                <c:pt idx="235">
                  <c:v>3680.21</c:v>
                </c:pt>
                <c:pt idx="236">
                  <c:v>3700.21</c:v>
                </c:pt>
                <c:pt idx="237">
                  <c:v>3720.21</c:v>
                </c:pt>
                <c:pt idx="238">
                  <c:v>3740.21</c:v>
                </c:pt>
                <c:pt idx="239">
                  <c:v>3760.21</c:v>
                </c:pt>
                <c:pt idx="240">
                  <c:v>3780.21</c:v>
                </c:pt>
                <c:pt idx="241">
                  <c:v>3800.21</c:v>
                </c:pt>
                <c:pt idx="242">
                  <c:v>3820.21</c:v>
                </c:pt>
                <c:pt idx="243">
                  <c:v>3840.21</c:v>
                </c:pt>
                <c:pt idx="244">
                  <c:v>3860.21</c:v>
                </c:pt>
                <c:pt idx="245">
                  <c:v>3880.21</c:v>
                </c:pt>
                <c:pt idx="246">
                  <c:v>3900.21</c:v>
                </c:pt>
                <c:pt idx="247">
                  <c:v>3920.21</c:v>
                </c:pt>
                <c:pt idx="248">
                  <c:v>3940.21</c:v>
                </c:pt>
                <c:pt idx="249">
                  <c:v>3960.21</c:v>
                </c:pt>
                <c:pt idx="250">
                  <c:v>3980.21</c:v>
                </c:pt>
                <c:pt idx="251">
                  <c:v>4000.21</c:v>
                </c:pt>
                <c:pt idx="252">
                  <c:v>4020.21</c:v>
                </c:pt>
                <c:pt idx="253">
                  <c:v>4040.21</c:v>
                </c:pt>
                <c:pt idx="254">
                  <c:v>4060.21</c:v>
                </c:pt>
                <c:pt idx="255">
                  <c:v>4080.21</c:v>
                </c:pt>
                <c:pt idx="256">
                  <c:v>4100.21</c:v>
                </c:pt>
                <c:pt idx="257">
                  <c:v>4120.21</c:v>
                </c:pt>
                <c:pt idx="258">
                  <c:v>4140.21</c:v>
                </c:pt>
                <c:pt idx="259">
                  <c:v>4160.21</c:v>
                </c:pt>
                <c:pt idx="260">
                  <c:v>4180.21</c:v>
                </c:pt>
                <c:pt idx="261">
                  <c:v>4200.21</c:v>
                </c:pt>
                <c:pt idx="262">
                  <c:v>4220.21</c:v>
                </c:pt>
                <c:pt idx="263">
                  <c:v>4240.21</c:v>
                </c:pt>
                <c:pt idx="264">
                  <c:v>4260.21</c:v>
                </c:pt>
                <c:pt idx="265">
                  <c:v>4280.21</c:v>
                </c:pt>
                <c:pt idx="266">
                  <c:v>4300.21</c:v>
                </c:pt>
                <c:pt idx="267">
                  <c:v>4320.21</c:v>
                </c:pt>
                <c:pt idx="268">
                  <c:v>4340.21</c:v>
                </c:pt>
                <c:pt idx="269">
                  <c:v>4360.21</c:v>
                </c:pt>
                <c:pt idx="270">
                  <c:v>4380.21</c:v>
                </c:pt>
                <c:pt idx="271">
                  <c:v>4400.21</c:v>
                </c:pt>
                <c:pt idx="272">
                  <c:v>4420.21</c:v>
                </c:pt>
                <c:pt idx="273">
                  <c:v>4440.21</c:v>
                </c:pt>
                <c:pt idx="274">
                  <c:v>4460.21</c:v>
                </c:pt>
                <c:pt idx="275">
                  <c:v>4480.21</c:v>
                </c:pt>
                <c:pt idx="276">
                  <c:v>4500.21</c:v>
                </c:pt>
                <c:pt idx="277">
                  <c:v>4520.21</c:v>
                </c:pt>
                <c:pt idx="278">
                  <c:v>4540.21</c:v>
                </c:pt>
                <c:pt idx="279">
                  <c:v>4560.21</c:v>
                </c:pt>
                <c:pt idx="280">
                  <c:v>4580.21</c:v>
                </c:pt>
                <c:pt idx="281">
                  <c:v>4600.21</c:v>
                </c:pt>
                <c:pt idx="282">
                  <c:v>4620.21</c:v>
                </c:pt>
                <c:pt idx="283">
                  <c:v>4640.21</c:v>
                </c:pt>
                <c:pt idx="284">
                  <c:v>4660.21</c:v>
                </c:pt>
                <c:pt idx="285">
                  <c:v>4680.21</c:v>
                </c:pt>
                <c:pt idx="286">
                  <c:v>4700.21</c:v>
                </c:pt>
                <c:pt idx="287">
                  <c:v>4720.21</c:v>
                </c:pt>
                <c:pt idx="288">
                  <c:v>4740.21</c:v>
                </c:pt>
                <c:pt idx="289">
                  <c:v>4760.21</c:v>
                </c:pt>
                <c:pt idx="290">
                  <c:v>4780.21</c:v>
                </c:pt>
                <c:pt idx="291">
                  <c:v>4800.21</c:v>
                </c:pt>
                <c:pt idx="292">
                  <c:v>4820.21</c:v>
                </c:pt>
                <c:pt idx="293">
                  <c:v>4840.21</c:v>
                </c:pt>
                <c:pt idx="294">
                  <c:v>4860.21</c:v>
                </c:pt>
                <c:pt idx="295">
                  <c:v>4880.21</c:v>
                </c:pt>
                <c:pt idx="296">
                  <c:v>4900.21</c:v>
                </c:pt>
                <c:pt idx="297">
                  <c:v>4920.21</c:v>
                </c:pt>
                <c:pt idx="298">
                  <c:v>4940.21</c:v>
                </c:pt>
                <c:pt idx="299">
                  <c:v>4960.21</c:v>
                </c:pt>
                <c:pt idx="300">
                  <c:v>4980.21</c:v>
                </c:pt>
                <c:pt idx="301">
                  <c:v>5000.21</c:v>
                </c:pt>
                <c:pt idx="302">
                  <c:v>5020.21</c:v>
                </c:pt>
                <c:pt idx="303">
                  <c:v>5040.21</c:v>
                </c:pt>
                <c:pt idx="304">
                  <c:v>5060.21</c:v>
                </c:pt>
                <c:pt idx="305">
                  <c:v>5080.21</c:v>
                </c:pt>
                <c:pt idx="306">
                  <c:v>5100.21</c:v>
                </c:pt>
                <c:pt idx="307">
                  <c:v>5120.21</c:v>
                </c:pt>
                <c:pt idx="308">
                  <c:v>5140.21</c:v>
                </c:pt>
                <c:pt idx="309">
                  <c:v>5160.21</c:v>
                </c:pt>
                <c:pt idx="310">
                  <c:v>5180.21</c:v>
                </c:pt>
                <c:pt idx="311">
                  <c:v>5200.21</c:v>
                </c:pt>
                <c:pt idx="312">
                  <c:v>5220.21</c:v>
                </c:pt>
                <c:pt idx="313">
                  <c:v>5240.21</c:v>
                </c:pt>
                <c:pt idx="314">
                  <c:v>5260.21</c:v>
                </c:pt>
                <c:pt idx="315">
                  <c:v>5280.21</c:v>
                </c:pt>
                <c:pt idx="316">
                  <c:v>5300.21</c:v>
                </c:pt>
                <c:pt idx="317">
                  <c:v>5320.21</c:v>
                </c:pt>
                <c:pt idx="318">
                  <c:v>5340.21</c:v>
                </c:pt>
                <c:pt idx="319">
                  <c:v>5360.21</c:v>
                </c:pt>
                <c:pt idx="320">
                  <c:v>5380.21</c:v>
                </c:pt>
                <c:pt idx="321">
                  <c:v>5400.21</c:v>
                </c:pt>
                <c:pt idx="322">
                  <c:v>5420.21</c:v>
                </c:pt>
                <c:pt idx="323">
                  <c:v>5440.21</c:v>
                </c:pt>
                <c:pt idx="324">
                  <c:v>5460.21</c:v>
                </c:pt>
                <c:pt idx="325">
                  <c:v>5480.21</c:v>
                </c:pt>
                <c:pt idx="326">
                  <c:v>5500.21</c:v>
                </c:pt>
                <c:pt idx="327">
                  <c:v>5520.21</c:v>
                </c:pt>
                <c:pt idx="328">
                  <c:v>5540.21</c:v>
                </c:pt>
                <c:pt idx="329">
                  <c:v>5560.21</c:v>
                </c:pt>
                <c:pt idx="330">
                  <c:v>5580.21</c:v>
                </c:pt>
                <c:pt idx="331">
                  <c:v>5600.21</c:v>
                </c:pt>
                <c:pt idx="332">
                  <c:v>5620.21</c:v>
                </c:pt>
                <c:pt idx="333">
                  <c:v>5640.21</c:v>
                </c:pt>
                <c:pt idx="334">
                  <c:v>5660.21</c:v>
                </c:pt>
                <c:pt idx="335">
                  <c:v>5680.21</c:v>
                </c:pt>
                <c:pt idx="336">
                  <c:v>5700.21</c:v>
                </c:pt>
                <c:pt idx="337">
                  <c:v>5720.21</c:v>
                </c:pt>
                <c:pt idx="338">
                  <c:v>5740.21</c:v>
                </c:pt>
                <c:pt idx="339">
                  <c:v>5760.21</c:v>
                </c:pt>
                <c:pt idx="340">
                  <c:v>5780.21</c:v>
                </c:pt>
                <c:pt idx="341">
                  <c:v>5800.21</c:v>
                </c:pt>
                <c:pt idx="342">
                  <c:v>5820.21</c:v>
                </c:pt>
                <c:pt idx="343">
                  <c:v>5840.21</c:v>
                </c:pt>
                <c:pt idx="344">
                  <c:v>5860.21</c:v>
                </c:pt>
                <c:pt idx="345">
                  <c:v>5880.21</c:v>
                </c:pt>
                <c:pt idx="346">
                  <c:v>5900.21</c:v>
                </c:pt>
                <c:pt idx="347">
                  <c:v>5920.21</c:v>
                </c:pt>
                <c:pt idx="348">
                  <c:v>5940.21</c:v>
                </c:pt>
                <c:pt idx="349">
                  <c:v>5960.21</c:v>
                </c:pt>
                <c:pt idx="350">
                  <c:v>5980.21</c:v>
                </c:pt>
                <c:pt idx="351">
                  <c:v>6000.21</c:v>
                </c:pt>
                <c:pt idx="352">
                  <c:v>6001.21</c:v>
                </c:pt>
                <c:pt idx="353">
                  <c:v>6040.21</c:v>
                </c:pt>
                <c:pt idx="354">
                  <c:v>6080.21</c:v>
                </c:pt>
                <c:pt idx="355">
                  <c:v>6120.21</c:v>
                </c:pt>
                <c:pt idx="356">
                  <c:v>6160.21</c:v>
                </c:pt>
                <c:pt idx="357">
                  <c:v>6200.21</c:v>
                </c:pt>
                <c:pt idx="358">
                  <c:v>6240.21</c:v>
                </c:pt>
                <c:pt idx="359">
                  <c:v>6280.21</c:v>
                </c:pt>
                <c:pt idx="360">
                  <c:v>6320.21</c:v>
                </c:pt>
                <c:pt idx="361">
                  <c:v>6360.21</c:v>
                </c:pt>
                <c:pt idx="362">
                  <c:v>6400.21</c:v>
                </c:pt>
                <c:pt idx="363">
                  <c:v>6440.21</c:v>
                </c:pt>
                <c:pt idx="364">
                  <c:v>6480.21</c:v>
                </c:pt>
                <c:pt idx="365">
                  <c:v>6520.21</c:v>
                </c:pt>
                <c:pt idx="366">
                  <c:v>6560.21</c:v>
                </c:pt>
                <c:pt idx="367">
                  <c:v>6600.21</c:v>
                </c:pt>
                <c:pt idx="368">
                  <c:v>6640.21</c:v>
                </c:pt>
                <c:pt idx="369">
                  <c:v>6680.21</c:v>
                </c:pt>
                <c:pt idx="370">
                  <c:v>6720.21</c:v>
                </c:pt>
                <c:pt idx="371">
                  <c:v>6760.21</c:v>
                </c:pt>
                <c:pt idx="372">
                  <c:v>6800.21</c:v>
                </c:pt>
                <c:pt idx="373">
                  <c:v>6840.21</c:v>
                </c:pt>
                <c:pt idx="374">
                  <c:v>6880.21</c:v>
                </c:pt>
                <c:pt idx="375">
                  <c:v>6920.21</c:v>
                </c:pt>
                <c:pt idx="376">
                  <c:v>6960.35</c:v>
                </c:pt>
                <c:pt idx="377">
                  <c:v>7000.35</c:v>
                </c:pt>
                <c:pt idx="378">
                  <c:v>7040.35</c:v>
                </c:pt>
                <c:pt idx="379">
                  <c:v>7080.35</c:v>
                </c:pt>
                <c:pt idx="380">
                  <c:v>7120.35</c:v>
                </c:pt>
                <c:pt idx="381">
                  <c:v>7160.35</c:v>
                </c:pt>
                <c:pt idx="382">
                  <c:v>7200.35</c:v>
                </c:pt>
                <c:pt idx="383">
                  <c:v>7240.35</c:v>
                </c:pt>
                <c:pt idx="384">
                  <c:v>7280.35</c:v>
                </c:pt>
                <c:pt idx="385">
                  <c:v>7320.35</c:v>
                </c:pt>
                <c:pt idx="386">
                  <c:v>7360.35</c:v>
                </c:pt>
                <c:pt idx="387">
                  <c:v>7400.35</c:v>
                </c:pt>
                <c:pt idx="388">
                  <c:v>7440.35</c:v>
                </c:pt>
                <c:pt idx="389">
                  <c:v>7480.35</c:v>
                </c:pt>
                <c:pt idx="390">
                  <c:v>7520.35</c:v>
                </c:pt>
                <c:pt idx="391">
                  <c:v>7560.35</c:v>
                </c:pt>
                <c:pt idx="392">
                  <c:v>7600.35</c:v>
                </c:pt>
                <c:pt idx="393">
                  <c:v>7640.35</c:v>
                </c:pt>
                <c:pt idx="394">
                  <c:v>7680.35</c:v>
                </c:pt>
                <c:pt idx="395">
                  <c:v>7720.35</c:v>
                </c:pt>
                <c:pt idx="396">
                  <c:v>7760.35</c:v>
                </c:pt>
                <c:pt idx="397">
                  <c:v>7800.35</c:v>
                </c:pt>
                <c:pt idx="398">
                  <c:v>7840.35</c:v>
                </c:pt>
                <c:pt idx="399">
                  <c:v>7880.35</c:v>
                </c:pt>
                <c:pt idx="400">
                  <c:v>7920.35</c:v>
                </c:pt>
                <c:pt idx="401">
                  <c:v>7960.35</c:v>
                </c:pt>
                <c:pt idx="402">
                  <c:v>8000.35</c:v>
                </c:pt>
                <c:pt idx="403">
                  <c:v>8040.35</c:v>
                </c:pt>
                <c:pt idx="404">
                  <c:v>8080.35</c:v>
                </c:pt>
                <c:pt idx="405">
                  <c:v>8120.35</c:v>
                </c:pt>
                <c:pt idx="406">
                  <c:v>8160.35</c:v>
                </c:pt>
                <c:pt idx="407">
                  <c:v>8200.35</c:v>
                </c:pt>
                <c:pt idx="408">
                  <c:v>8240.35</c:v>
                </c:pt>
                <c:pt idx="409">
                  <c:v>8280.35</c:v>
                </c:pt>
                <c:pt idx="410">
                  <c:v>8320.35</c:v>
                </c:pt>
                <c:pt idx="411">
                  <c:v>8360.35</c:v>
                </c:pt>
                <c:pt idx="412">
                  <c:v>8400.35</c:v>
                </c:pt>
                <c:pt idx="413">
                  <c:v>8440.35</c:v>
                </c:pt>
                <c:pt idx="414">
                  <c:v>8480.35</c:v>
                </c:pt>
                <c:pt idx="415">
                  <c:v>8520.35</c:v>
                </c:pt>
                <c:pt idx="416">
                  <c:v>8560.35</c:v>
                </c:pt>
                <c:pt idx="417">
                  <c:v>8600.35</c:v>
                </c:pt>
                <c:pt idx="418">
                  <c:v>8640.35</c:v>
                </c:pt>
                <c:pt idx="419">
                  <c:v>8680.35</c:v>
                </c:pt>
                <c:pt idx="420">
                  <c:v>8720.35</c:v>
                </c:pt>
                <c:pt idx="421">
                  <c:v>8760.35</c:v>
                </c:pt>
                <c:pt idx="422">
                  <c:v>8800.35</c:v>
                </c:pt>
                <c:pt idx="423">
                  <c:v>8840.35</c:v>
                </c:pt>
                <c:pt idx="424">
                  <c:v>8880.35</c:v>
                </c:pt>
                <c:pt idx="425">
                  <c:v>8920.35</c:v>
                </c:pt>
                <c:pt idx="426">
                  <c:v>8960.35</c:v>
                </c:pt>
                <c:pt idx="427">
                  <c:v>9000.35</c:v>
                </c:pt>
                <c:pt idx="428">
                  <c:v>9040.35</c:v>
                </c:pt>
                <c:pt idx="429">
                  <c:v>9080.35</c:v>
                </c:pt>
                <c:pt idx="430">
                  <c:v>9120.35</c:v>
                </c:pt>
                <c:pt idx="431">
                  <c:v>9160.35</c:v>
                </c:pt>
                <c:pt idx="432">
                  <c:v>9200.35</c:v>
                </c:pt>
                <c:pt idx="433">
                  <c:v>9240.35</c:v>
                </c:pt>
                <c:pt idx="434">
                  <c:v>9280.65</c:v>
                </c:pt>
                <c:pt idx="435">
                  <c:v>9320.65</c:v>
                </c:pt>
                <c:pt idx="436">
                  <c:v>9360.9500000000007</c:v>
                </c:pt>
                <c:pt idx="437">
                  <c:v>9400.25</c:v>
                </c:pt>
                <c:pt idx="438">
                  <c:v>9440.25</c:v>
                </c:pt>
                <c:pt idx="439">
                  <c:v>9480.25</c:v>
                </c:pt>
                <c:pt idx="440">
                  <c:v>9520.25</c:v>
                </c:pt>
                <c:pt idx="441">
                  <c:v>9560.25</c:v>
                </c:pt>
                <c:pt idx="442">
                  <c:v>9600.25</c:v>
                </c:pt>
                <c:pt idx="443">
                  <c:v>9640.25</c:v>
                </c:pt>
                <c:pt idx="444">
                  <c:v>9680.25</c:v>
                </c:pt>
                <c:pt idx="445">
                  <c:v>9720.25</c:v>
                </c:pt>
                <c:pt idx="446">
                  <c:v>9760.25</c:v>
                </c:pt>
                <c:pt idx="447">
                  <c:v>9800.25</c:v>
                </c:pt>
                <c:pt idx="448">
                  <c:v>9840.25</c:v>
                </c:pt>
                <c:pt idx="449">
                  <c:v>9880.25</c:v>
                </c:pt>
                <c:pt idx="450">
                  <c:v>9920.25</c:v>
                </c:pt>
                <c:pt idx="451">
                  <c:v>9960.25</c:v>
                </c:pt>
                <c:pt idx="452">
                  <c:v>10000.200000000001</c:v>
                </c:pt>
                <c:pt idx="453">
                  <c:v>10040.200000000001</c:v>
                </c:pt>
                <c:pt idx="454">
                  <c:v>10080.200000000001</c:v>
                </c:pt>
                <c:pt idx="455">
                  <c:v>10120.200000000001</c:v>
                </c:pt>
                <c:pt idx="456">
                  <c:v>10160.200000000001</c:v>
                </c:pt>
                <c:pt idx="457">
                  <c:v>10200.200000000001</c:v>
                </c:pt>
                <c:pt idx="458">
                  <c:v>10240.200000000001</c:v>
                </c:pt>
                <c:pt idx="459">
                  <c:v>10280.200000000001</c:v>
                </c:pt>
                <c:pt idx="460">
                  <c:v>10320.200000000001</c:v>
                </c:pt>
                <c:pt idx="461">
                  <c:v>10360.200000000001</c:v>
                </c:pt>
                <c:pt idx="462">
                  <c:v>10400.200000000001</c:v>
                </c:pt>
                <c:pt idx="463">
                  <c:v>10440.200000000001</c:v>
                </c:pt>
                <c:pt idx="464">
                  <c:v>10480.200000000001</c:v>
                </c:pt>
                <c:pt idx="465">
                  <c:v>10520.2</c:v>
                </c:pt>
                <c:pt idx="466">
                  <c:v>10560.2</c:v>
                </c:pt>
                <c:pt idx="467">
                  <c:v>10600.2</c:v>
                </c:pt>
                <c:pt idx="468">
                  <c:v>10640.2</c:v>
                </c:pt>
                <c:pt idx="469">
                  <c:v>10680.2</c:v>
                </c:pt>
                <c:pt idx="470">
                  <c:v>10720.2</c:v>
                </c:pt>
                <c:pt idx="471">
                  <c:v>10760.2</c:v>
                </c:pt>
                <c:pt idx="472">
                  <c:v>10800.2</c:v>
                </c:pt>
                <c:pt idx="473">
                  <c:v>10840.2</c:v>
                </c:pt>
                <c:pt idx="474">
                  <c:v>10880.2</c:v>
                </c:pt>
                <c:pt idx="475">
                  <c:v>10920.2</c:v>
                </c:pt>
                <c:pt idx="476">
                  <c:v>10960.2</c:v>
                </c:pt>
                <c:pt idx="477">
                  <c:v>11000.2</c:v>
                </c:pt>
                <c:pt idx="478">
                  <c:v>11040.2</c:v>
                </c:pt>
                <c:pt idx="479">
                  <c:v>11080.2</c:v>
                </c:pt>
                <c:pt idx="480">
                  <c:v>11120.2</c:v>
                </c:pt>
                <c:pt idx="481">
                  <c:v>11160.2</c:v>
                </c:pt>
                <c:pt idx="482">
                  <c:v>11200.2</c:v>
                </c:pt>
                <c:pt idx="483">
                  <c:v>11240.2</c:v>
                </c:pt>
                <c:pt idx="484">
                  <c:v>11280.2</c:v>
                </c:pt>
                <c:pt idx="485">
                  <c:v>11320.2</c:v>
                </c:pt>
                <c:pt idx="486">
                  <c:v>11360.2</c:v>
                </c:pt>
                <c:pt idx="487">
                  <c:v>11400.2</c:v>
                </c:pt>
                <c:pt idx="488">
                  <c:v>11440.2</c:v>
                </c:pt>
                <c:pt idx="489">
                  <c:v>11480.2</c:v>
                </c:pt>
                <c:pt idx="490">
                  <c:v>11520.2</c:v>
                </c:pt>
                <c:pt idx="491">
                  <c:v>11560.2</c:v>
                </c:pt>
                <c:pt idx="492">
                  <c:v>11600.2</c:v>
                </c:pt>
                <c:pt idx="493">
                  <c:v>11640.2</c:v>
                </c:pt>
                <c:pt idx="494">
                  <c:v>11680.2</c:v>
                </c:pt>
                <c:pt idx="495">
                  <c:v>11720.2</c:v>
                </c:pt>
                <c:pt idx="496">
                  <c:v>11760.2</c:v>
                </c:pt>
                <c:pt idx="497">
                  <c:v>11800.2</c:v>
                </c:pt>
                <c:pt idx="498">
                  <c:v>11840.2</c:v>
                </c:pt>
                <c:pt idx="499">
                  <c:v>11880.2</c:v>
                </c:pt>
                <c:pt idx="500">
                  <c:v>11920.2</c:v>
                </c:pt>
                <c:pt idx="501">
                  <c:v>11960.2</c:v>
                </c:pt>
                <c:pt idx="502">
                  <c:v>12000.2</c:v>
                </c:pt>
                <c:pt idx="503">
                  <c:v>12040.2</c:v>
                </c:pt>
                <c:pt idx="504">
                  <c:v>12080.2</c:v>
                </c:pt>
                <c:pt idx="505">
                  <c:v>12120.2</c:v>
                </c:pt>
                <c:pt idx="506">
                  <c:v>12160.2</c:v>
                </c:pt>
                <c:pt idx="507">
                  <c:v>12200.2</c:v>
                </c:pt>
                <c:pt idx="508">
                  <c:v>12240.2</c:v>
                </c:pt>
                <c:pt idx="509">
                  <c:v>12280.2</c:v>
                </c:pt>
                <c:pt idx="510">
                  <c:v>12320.2</c:v>
                </c:pt>
                <c:pt idx="511">
                  <c:v>12360.2</c:v>
                </c:pt>
                <c:pt idx="512">
                  <c:v>12400.2</c:v>
                </c:pt>
                <c:pt idx="513">
                  <c:v>12440.2</c:v>
                </c:pt>
                <c:pt idx="514">
                  <c:v>12480.2</c:v>
                </c:pt>
                <c:pt idx="515">
                  <c:v>12520.2</c:v>
                </c:pt>
                <c:pt idx="516">
                  <c:v>12560.2</c:v>
                </c:pt>
                <c:pt idx="517">
                  <c:v>12600.2</c:v>
                </c:pt>
                <c:pt idx="518">
                  <c:v>12640.2</c:v>
                </c:pt>
                <c:pt idx="519">
                  <c:v>12680.2</c:v>
                </c:pt>
                <c:pt idx="520">
                  <c:v>12720.2</c:v>
                </c:pt>
                <c:pt idx="521">
                  <c:v>12760.2</c:v>
                </c:pt>
                <c:pt idx="522">
                  <c:v>12800.2</c:v>
                </c:pt>
                <c:pt idx="523">
                  <c:v>12840.2</c:v>
                </c:pt>
                <c:pt idx="524">
                  <c:v>12880.2</c:v>
                </c:pt>
                <c:pt idx="525">
                  <c:v>12920.2</c:v>
                </c:pt>
                <c:pt idx="526">
                  <c:v>12960.2</c:v>
                </c:pt>
                <c:pt idx="527">
                  <c:v>13000.2</c:v>
                </c:pt>
                <c:pt idx="528">
                  <c:v>13040.2</c:v>
                </c:pt>
                <c:pt idx="529">
                  <c:v>13080.2</c:v>
                </c:pt>
                <c:pt idx="530">
                  <c:v>13120.2</c:v>
                </c:pt>
                <c:pt idx="531">
                  <c:v>13160.2</c:v>
                </c:pt>
                <c:pt idx="532">
                  <c:v>13200.2</c:v>
                </c:pt>
                <c:pt idx="533">
                  <c:v>13240.2</c:v>
                </c:pt>
                <c:pt idx="534">
                  <c:v>13280.2</c:v>
                </c:pt>
                <c:pt idx="535">
                  <c:v>13320.2</c:v>
                </c:pt>
                <c:pt idx="536">
                  <c:v>13360.2</c:v>
                </c:pt>
                <c:pt idx="537">
                  <c:v>13400.2</c:v>
                </c:pt>
                <c:pt idx="538">
                  <c:v>13440.2</c:v>
                </c:pt>
                <c:pt idx="539">
                  <c:v>13480.2</c:v>
                </c:pt>
                <c:pt idx="540">
                  <c:v>13520.2</c:v>
                </c:pt>
                <c:pt idx="541">
                  <c:v>13560.2</c:v>
                </c:pt>
                <c:pt idx="542">
                  <c:v>13600.2</c:v>
                </c:pt>
                <c:pt idx="543">
                  <c:v>13640.2</c:v>
                </c:pt>
                <c:pt idx="544">
                  <c:v>13680.2</c:v>
                </c:pt>
                <c:pt idx="545">
                  <c:v>13720.2</c:v>
                </c:pt>
                <c:pt idx="546">
                  <c:v>13760.2</c:v>
                </c:pt>
                <c:pt idx="547">
                  <c:v>13800.2</c:v>
                </c:pt>
                <c:pt idx="548">
                  <c:v>13840.2</c:v>
                </c:pt>
                <c:pt idx="549">
                  <c:v>13880.2</c:v>
                </c:pt>
                <c:pt idx="550">
                  <c:v>13920.2</c:v>
                </c:pt>
                <c:pt idx="551">
                  <c:v>13960.2</c:v>
                </c:pt>
                <c:pt idx="552">
                  <c:v>14000.2</c:v>
                </c:pt>
                <c:pt idx="553">
                  <c:v>14040.2</c:v>
                </c:pt>
                <c:pt idx="554">
                  <c:v>14080.2</c:v>
                </c:pt>
                <c:pt idx="555">
                  <c:v>14120.2</c:v>
                </c:pt>
                <c:pt idx="556">
                  <c:v>14160.2</c:v>
                </c:pt>
                <c:pt idx="557">
                  <c:v>14200.2</c:v>
                </c:pt>
                <c:pt idx="558">
                  <c:v>14240.2</c:v>
                </c:pt>
                <c:pt idx="559">
                  <c:v>14280.2</c:v>
                </c:pt>
                <c:pt idx="560">
                  <c:v>14320.2</c:v>
                </c:pt>
                <c:pt idx="561">
                  <c:v>14360.2</c:v>
                </c:pt>
                <c:pt idx="562">
                  <c:v>14400.2</c:v>
                </c:pt>
                <c:pt idx="563">
                  <c:v>14440.2</c:v>
                </c:pt>
                <c:pt idx="564">
                  <c:v>14480.2</c:v>
                </c:pt>
                <c:pt idx="565">
                  <c:v>14520.2</c:v>
                </c:pt>
                <c:pt idx="566">
                  <c:v>14560.2</c:v>
                </c:pt>
                <c:pt idx="567">
                  <c:v>14600.2</c:v>
                </c:pt>
                <c:pt idx="568">
                  <c:v>14640.2</c:v>
                </c:pt>
                <c:pt idx="569">
                  <c:v>14680.2</c:v>
                </c:pt>
                <c:pt idx="570">
                  <c:v>14720.2</c:v>
                </c:pt>
                <c:pt idx="571">
                  <c:v>14760.2</c:v>
                </c:pt>
                <c:pt idx="572">
                  <c:v>14800.2</c:v>
                </c:pt>
                <c:pt idx="573">
                  <c:v>14840.2</c:v>
                </c:pt>
                <c:pt idx="574">
                  <c:v>14880.2</c:v>
                </c:pt>
                <c:pt idx="575">
                  <c:v>14920.2</c:v>
                </c:pt>
                <c:pt idx="576">
                  <c:v>14960.2</c:v>
                </c:pt>
                <c:pt idx="577">
                  <c:v>15000.2</c:v>
                </c:pt>
                <c:pt idx="578">
                  <c:v>15040.2</c:v>
                </c:pt>
                <c:pt idx="579">
                  <c:v>15080.2</c:v>
                </c:pt>
                <c:pt idx="580">
                  <c:v>15120.2</c:v>
                </c:pt>
                <c:pt idx="581">
                  <c:v>15160.2</c:v>
                </c:pt>
                <c:pt idx="582">
                  <c:v>15200.2</c:v>
                </c:pt>
                <c:pt idx="583">
                  <c:v>15240.2</c:v>
                </c:pt>
                <c:pt idx="584">
                  <c:v>15280.2</c:v>
                </c:pt>
                <c:pt idx="585">
                  <c:v>15320.2</c:v>
                </c:pt>
                <c:pt idx="586">
                  <c:v>15360.2</c:v>
                </c:pt>
                <c:pt idx="587">
                  <c:v>15400.2</c:v>
                </c:pt>
                <c:pt idx="588">
                  <c:v>15440.2</c:v>
                </c:pt>
                <c:pt idx="589">
                  <c:v>15480.2</c:v>
                </c:pt>
                <c:pt idx="590">
                  <c:v>15520.2</c:v>
                </c:pt>
                <c:pt idx="591">
                  <c:v>15560.2</c:v>
                </c:pt>
                <c:pt idx="592">
                  <c:v>15600.2</c:v>
                </c:pt>
                <c:pt idx="593">
                  <c:v>15640.2</c:v>
                </c:pt>
                <c:pt idx="594">
                  <c:v>15680.2</c:v>
                </c:pt>
                <c:pt idx="595">
                  <c:v>15720.2</c:v>
                </c:pt>
                <c:pt idx="596">
                  <c:v>15760.2</c:v>
                </c:pt>
                <c:pt idx="597">
                  <c:v>15800.2</c:v>
                </c:pt>
                <c:pt idx="598">
                  <c:v>15840.2</c:v>
                </c:pt>
                <c:pt idx="599">
                  <c:v>15880.2</c:v>
                </c:pt>
                <c:pt idx="600">
                  <c:v>15920.2</c:v>
                </c:pt>
                <c:pt idx="601">
                  <c:v>15960.2</c:v>
                </c:pt>
                <c:pt idx="602">
                  <c:v>16000.2</c:v>
                </c:pt>
                <c:pt idx="603">
                  <c:v>16040.2</c:v>
                </c:pt>
                <c:pt idx="604">
                  <c:v>16080.2</c:v>
                </c:pt>
                <c:pt idx="605">
                  <c:v>16120.2</c:v>
                </c:pt>
                <c:pt idx="606">
                  <c:v>16160.2</c:v>
                </c:pt>
                <c:pt idx="607">
                  <c:v>16200.2</c:v>
                </c:pt>
                <c:pt idx="608">
                  <c:v>16240.2</c:v>
                </c:pt>
                <c:pt idx="609">
                  <c:v>16280.2</c:v>
                </c:pt>
                <c:pt idx="610">
                  <c:v>16320.2</c:v>
                </c:pt>
                <c:pt idx="611">
                  <c:v>16360.2</c:v>
                </c:pt>
                <c:pt idx="612">
                  <c:v>16400.2</c:v>
                </c:pt>
                <c:pt idx="613">
                  <c:v>16440.2</c:v>
                </c:pt>
                <c:pt idx="614">
                  <c:v>16480.2</c:v>
                </c:pt>
                <c:pt idx="615">
                  <c:v>16520.2</c:v>
                </c:pt>
                <c:pt idx="616">
                  <c:v>16560.2</c:v>
                </c:pt>
                <c:pt idx="617">
                  <c:v>16600.2</c:v>
                </c:pt>
                <c:pt idx="618">
                  <c:v>16640.2</c:v>
                </c:pt>
                <c:pt idx="619">
                  <c:v>16680.2</c:v>
                </c:pt>
                <c:pt idx="620">
                  <c:v>16720.2</c:v>
                </c:pt>
                <c:pt idx="621">
                  <c:v>16760.2</c:v>
                </c:pt>
                <c:pt idx="622">
                  <c:v>16800.2</c:v>
                </c:pt>
                <c:pt idx="623">
                  <c:v>16840.2</c:v>
                </c:pt>
                <c:pt idx="624">
                  <c:v>16880.2</c:v>
                </c:pt>
                <c:pt idx="625">
                  <c:v>16920.2</c:v>
                </c:pt>
                <c:pt idx="626">
                  <c:v>16960.2</c:v>
                </c:pt>
                <c:pt idx="627">
                  <c:v>17000.2</c:v>
                </c:pt>
                <c:pt idx="628">
                  <c:v>17040.2</c:v>
                </c:pt>
                <c:pt idx="629">
                  <c:v>17080.2</c:v>
                </c:pt>
                <c:pt idx="630">
                  <c:v>17120.2</c:v>
                </c:pt>
                <c:pt idx="631">
                  <c:v>17160.2</c:v>
                </c:pt>
                <c:pt idx="632">
                  <c:v>17200.2</c:v>
                </c:pt>
                <c:pt idx="633">
                  <c:v>17240.2</c:v>
                </c:pt>
                <c:pt idx="634">
                  <c:v>17280.2</c:v>
                </c:pt>
                <c:pt idx="635">
                  <c:v>17320.2</c:v>
                </c:pt>
                <c:pt idx="636">
                  <c:v>17360.2</c:v>
                </c:pt>
                <c:pt idx="637">
                  <c:v>17400.2</c:v>
                </c:pt>
                <c:pt idx="638">
                  <c:v>17440.2</c:v>
                </c:pt>
                <c:pt idx="639">
                  <c:v>17480.2</c:v>
                </c:pt>
                <c:pt idx="640">
                  <c:v>17520.2</c:v>
                </c:pt>
                <c:pt idx="641">
                  <c:v>17560.2</c:v>
                </c:pt>
                <c:pt idx="642">
                  <c:v>17600.2</c:v>
                </c:pt>
                <c:pt idx="643">
                  <c:v>17640.2</c:v>
                </c:pt>
                <c:pt idx="644">
                  <c:v>17680.2</c:v>
                </c:pt>
                <c:pt idx="645">
                  <c:v>17720.2</c:v>
                </c:pt>
                <c:pt idx="646">
                  <c:v>17760.2</c:v>
                </c:pt>
                <c:pt idx="647">
                  <c:v>17800.2</c:v>
                </c:pt>
                <c:pt idx="648">
                  <c:v>17840.2</c:v>
                </c:pt>
                <c:pt idx="649">
                  <c:v>17880.2</c:v>
                </c:pt>
                <c:pt idx="650">
                  <c:v>17920.2</c:v>
                </c:pt>
                <c:pt idx="651">
                  <c:v>17960.2</c:v>
                </c:pt>
                <c:pt idx="652">
                  <c:v>18000.2</c:v>
                </c:pt>
                <c:pt idx="653">
                  <c:v>18040.2</c:v>
                </c:pt>
                <c:pt idx="654">
                  <c:v>18080.2</c:v>
                </c:pt>
                <c:pt idx="655">
                  <c:v>18120.2</c:v>
                </c:pt>
                <c:pt idx="656">
                  <c:v>18160.2</c:v>
                </c:pt>
                <c:pt idx="657">
                  <c:v>18200.2</c:v>
                </c:pt>
                <c:pt idx="658">
                  <c:v>18240.2</c:v>
                </c:pt>
                <c:pt idx="659">
                  <c:v>18280.2</c:v>
                </c:pt>
                <c:pt idx="660">
                  <c:v>18320.2</c:v>
                </c:pt>
                <c:pt idx="661">
                  <c:v>18360.2</c:v>
                </c:pt>
                <c:pt idx="662">
                  <c:v>18400.2</c:v>
                </c:pt>
                <c:pt idx="663">
                  <c:v>18440.2</c:v>
                </c:pt>
                <c:pt idx="664">
                  <c:v>18480.2</c:v>
                </c:pt>
                <c:pt idx="665">
                  <c:v>18520.2</c:v>
                </c:pt>
                <c:pt idx="666">
                  <c:v>18560.2</c:v>
                </c:pt>
                <c:pt idx="667">
                  <c:v>18600.2</c:v>
                </c:pt>
                <c:pt idx="668">
                  <c:v>18640.2</c:v>
                </c:pt>
                <c:pt idx="669">
                  <c:v>18680.2</c:v>
                </c:pt>
                <c:pt idx="670">
                  <c:v>18720.2</c:v>
                </c:pt>
                <c:pt idx="671">
                  <c:v>18760.2</c:v>
                </c:pt>
                <c:pt idx="672">
                  <c:v>18800.2</c:v>
                </c:pt>
                <c:pt idx="673">
                  <c:v>18840.2</c:v>
                </c:pt>
                <c:pt idx="674">
                  <c:v>18880.2</c:v>
                </c:pt>
                <c:pt idx="675">
                  <c:v>18920.2</c:v>
                </c:pt>
                <c:pt idx="676">
                  <c:v>18960.2</c:v>
                </c:pt>
                <c:pt idx="677">
                  <c:v>19000.2</c:v>
                </c:pt>
                <c:pt idx="678">
                  <c:v>19040.2</c:v>
                </c:pt>
                <c:pt idx="679">
                  <c:v>19080.2</c:v>
                </c:pt>
                <c:pt idx="680">
                  <c:v>19120.2</c:v>
                </c:pt>
                <c:pt idx="681">
                  <c:v>19160.2</c:v>
                </c:pt>
                <c:pt idx="682">
                  <c:v>19200.2</c:v>
                </c:pt>
                <c:pt idx="683">
                  <c:v>19240.2</c:v>
                </c:pt>
                <c:pt idx="684">
                  <c:v>19280.2</c:v>
                </c:pt>
                <c:pt idx="685">
                  <c:v>19320.2</c:v>
                </c:pt>
                <c:pt idx="686">
                  <c:v>19360.2</c:v>
                </c:pt>
                <c:pt idx="687">
                  <c:v>19400.2</c:v>
                </c:pt>
                <c:pt idx="688">
                  <c:v>19440.2</c:v>
                </c:pt>
                <c:pt idx="689">
                  <c:v>19480.2</c:v>
                </c:pt>
                <c:pt idx="690">
                  <c:v>19520.2</c:v>
                </c:pt>
                <c:pt idx="691">
                  <c:v>19560.2</c:v>
                </c:pt>
                <c:pt idx="692">
                  <c:v>19600.2</c:v>
                </c:pt>
                <c:pt idx="693">
                  <c:v>19640.2</c:v>
                </c:pt>
                <c:pt idx="694">
                  <c:v>19680.2</c:v>
                </c:pt>
                <c:pt idx="695">
                  <c:v>19720.2</c:v>
                </c:pt>
                <c:pt idx="696">
                  <c:v>19760.2</c:v>
                </c:pt>
                <c:pt idx="697">
                  <c:v>19800.2</c:v>
                </c:pt>
                <c:pt idx="698">
                  <c:v>19840.2</c:v>
                </c:pt>
                <c:pt idx="699">
                  <c:v>19880.2</c:v>
                </c:pt>
                <c:pt idx="700">
                  <c:v>19920.2</c:v>
                </c:pt>
                <c:pt idx="701">
                  <c:v>19960.2</c:v>
                </c:pt>
                <c:pt idx="702">
                  <c:v>20000.2</c:v>
                </c:pt>
                <c:pt idx="703">
                  <c:v>20001.2</c:v>
                </c:pt>
                <c:pt idx="704">
                  <c:v>20100.2</c:v>
                </c:pt>
                <c:pt idx="705">
                  <c:v>20200.2</c:v>
                </c:pt>
                <c:pt idx="706">
                  <c:v>20300.2</c:v>
                </c:pt>
                <c:pt idx="707">
                  <c:v>20400.2</c:v>
                </c:pt>
                <c:pt idx="708">
                  <c:v>20500.2</c:v>
                </c:pt>
                <c:pt idx="709">
                  <c:v>20600.2</c:v>
                </c:pt>
                <c:pt idx="710">
                  <c:v>20700.2</c:v>
                </c:pt>
                <c:pt idx="711">
                  <c:v>20800.2</c:v>
                </c:pt>
                <c:pt idx="712">
                  <c:v>20900.2</c:v>
                </c:pt>
                <c:pt idx="713">
                  <c:v>21000.2</c:v>
                </c:pt>
                <c:pt idx="714">
                  <c:v>21100.2</c:v>
                </c:pt>
                <c:pt idx="715">
                  <c:v>21200.2</c:v>
                </c:pt>
                <c:pt idx="716">
                  <c:v>21300.2</c:v>
                </c:pt>
                <c:pt idx="717">
                  <c:v>21400.2</c:v>
                </c:pt>
                <c:pt idx="718">
                  <c:v>21500.2</c:v>
                </c:pt>
                <c:pt idx="719">
                  <c:v>21600.2</c:v>
                </c:pt>
                <c:pt idx="720">
                  <c:v>21700.2</c:v>
                </c:pt>
                <c:pt idx="721">
                  <c:v>21800.2</c:v>
                </c:pt>
                <c:pt idx="722">
                  <c:v>21900.2</c:v>
                </c:pt>
                <c:pt idx="723">
                  <c:v>22000.2</c:v>
                </c:pt>
                <c:pt idx="724">
                  <c:v>22100.2</c:v>
                </c:pt>
                <c:pt idx="725">
                  <c:v>22200.2</c:v>
                </c:pt>
                <c:pt idx="726">
                  <c:v>22300.2</c:v>
                </c:pt>
                <c:pt idx="727">
                  <c:v>22400.2</c:v>
                </c:pt>
                <c:pt idx="728">
                  <c:v>22500.2</c:v>
                </c:pt>
                <c:pt idx="729">
                  <c:v>22600.2</c:v>
                </c:pt>
                <c:pt idx="730">
                  <c:v>22700.2</c:v>
                </c:pt>
                <c:pt idx="731">
                  <c:v>22800.2</c:v>
                </c:pt>
                <c:pt idx="732">
                  <c:v>22900.2</c:v>
                </c:pt>
                <c:pt idx="733">
                  <c:v>23000.2</c:v>
                </c:pt>
                <c:pt idx="734">
                  <c:v>23100.2</c:v>
                </c:pt>
                <c:pt idx="735">
                  <c:v>23200.2</c:v>
                </c:pt>
                <c:pt idx="736">
                  <c:v>23300.2</c:v>
                </c:pt>
                <c:pt idx="737">
                  <c:v>23400.2</c:v>
                </c:pt>
                <c:pt idx="738">
                  <c:v>23500.2</c:v>
                </c:pt>
                <c:pt idx="739">
                  <c:v>23600.2</c:v>
                </c:pt>
                <c:pt idx="740">
                  <c:v>23700.2</c:v>
                </c:pt>
                <c:pt idx="741">
                  <c:v>23800.2</c:v>
                </c:pt>
                <c:pt idx="742">
                  <c:v>23900.2</c:v>
                </c:pt>
                <c:pt idx="743">
                  <c:v>24000.2</c:v>
                </c:pt>
                <c:pt idx="744">
                  <c:v>24100.2</c:v>
                </c:pt>
                <c:pt idx="745">
                  <c:v>24200.2</c:v>
                </c:pt>
                <c:pt idx="746">
                  <c:v>24300.2</c:v>
                </c:pt>
                <c:pt idx="747">
                  <c:v>24400.2</c:v>
                </c:pt>
                <c:pt idx="748">
                  <c:v>24500.2</c:v>
                </c:pt>
                <c:pt idx="749">
                  <c:v>24600.2</c:v>
                </c:pt>
                <c:pt idx="750">
                  <c:v>24700.2</c:v>
                </c:pt>
                <c:pt idx="751">
                  <c:v>24800.2</c:v>
                </c:pt>
                <c:pt idx="752">
                  <c:v>24900.2</c:v>
                </c:pt>
                <c:pt idx="753">
                  <c:v>25000.2</c:v>
                </c:pt>
                <c:pt idx="754">
                  <c:v>25100.2</c:v>
                </c:pt>
                <c:pt idx="755">
                  <c:v>25200.2</c:v>
                </c:pt>
                <c:pt idx="756">
                  <c:v>25300.2</c:v>
                </c:pt>
                <c:pt idx="757">
                  <c:v>25400.2</c:v>
                </c:pt>
                <c:pt idx="758">
                  <c:v>25500.2</c:v>
                </c:pt>
                <c:pt idx="759">
                  <c:v>25600.2</c:v>
                </c:pt>
                <c:pt idx="760">
                  <c:v>25700.2</c:v>
                </c:pt>
                <c:pt idx="761">
                  <c:v>25800.2</c:v>
                </c:pt>
                <c:pt idx="762">
                  <c:v>25900.2</c:v>
                </c:pt>
                <c:pt idx="763">
                  <c:v>26000.2</c:v>
                </c:pt>
                <c:pt idx="764">
                  <c:v>26100.2</c:v>
                </c:pt>
                <c:pt idx="765">
                  <c:v>26200.2</c:v>
                </c:pt>
                <c:pt idx="766">
                  <c:v>26300.2</c:v>
                </c:pt>
                <c:pt idx="767">
                  <c:v>26400.2</c:v>
                </c:pt>
                <c:pt idx="768">
                  <c:v>26500.2</c:v>
                </c:pt>
                <c:pt idx="769">
                  <c:v>26600.2</c:v>
                </c:pt>
                <c:pt idx="770">
                  <c:v>26700.2</c:v>
                </c:pt>
                <c:pt idx="771">
                  <c:v>26800.2</c:v>
                </c:pt>
                <c:pt idx="772">
                  <c:v>26900.2</c:v>
                </c:pt>
                <c:pt idx="773">
                  <c:v>27000.2</c:v>
                </c:pt>
                <c:pt idx="774">
                  <c:v>27100.2</c:v>
                </c:pt>
                <c:pt idx="775">
                  <c:v>27200.2</c:v>
                </c:pt>
                <c:pt idx="776">
                  <c:v>27300.2</c:v>
                </c:pt>
                <c:pt idx="777">
                  <c:v>27400.2</c:v>
                </c:pt>
                <c:pt idx="778">
                  <c:v>27500.2</c:v>
                </c:pt>
                <c:pt idx="779">
                  <c:v>27600.2</c:v>
                </c:pt>
                <c:pt idx="780">
                  <c:v>27700.2</c:v>
                </c:pt>
                <c:pt idx="781">
                  <c:v>27800.2</c:v>
                </c:pt>
                <c:pt idx="782">
                  <c:v>27900.2</c:v>
                </c:pt>
                <c:pt idx="783">
                  <c:v>28000.2</c:v>
                </c:pt>
                <c:pt idx="784">
                  <c:v>28100.2</c:v>
                </c:pt>
                <c:pt idx="785">
                  <c:v>28200.2</c:v>
                </c:pt>
                <c:pt idx="786">
                  <c:v>28300.2</c:v>
                </c:pt>
                <c:pt idx="787">
                  <c:v>28400.2</c:v>
                </c:pt>
                <c:pt idx="788">
                  <c:v>28500.2</c:v>
                </c:pt>
                <c:pt idx="789">
                  <c:v>28600.2</c:v>
                </c:pt>
                <c:pt idx="790">
                  <c:v>28700.2</c:v>
                </c:pt>
                <c:pt idx="791">
                  <c:v>28800.2</c:v>
                </c:pt>
                <c:pt idx="792">
                  <c:v>28900.2</c:v>
                </c:pt>
                <c:pt idx="793">
                  <c:v>29000.2</c:v>
                </c:pt>
                <c:pt idx="794">
                  <c:v>29100.2</c:v>
                </c:pt>
                <c:pt idx="795">
                  <c:v>29200.2</c:v>
                </c:pt>
                <c:pt idx="796">
                  <c:v>29300.2</c:v>
                </c:pt>
                <c:pt idx="797">
                  <c:v>29400.2</c:v>
                </c:pt>
                <c:pt idx="798">
                  <c:v>29500.2</c:v>
                </c:pt>
                <c:pt idx="799">
                  <c:v>29600.2</c:v>
                </c:pt>
                <c:pt idx="800">
                  <c:v>29700.2</c:v>
                </c:pt>
                <c:pt idx="801">
                  <c:v>29800.2</c:v>
                </c:pt>
                <c:pt idx="802">
                  <c:v>29900.2</c:v>
                </c:pt>
                <c:pt idx="803">
                  <c:v>30000.2</c:v>
                </c:pt>
              </c:numCache>
            </c:numRef>
          </c:xVal>
          <c:yVal>
            <c:numRef>
              <c:f>Munka1!$B$3:$B$806</c:f>
              <c:numCache>
                <c:formatCode>General</c:formatCode>
                <c:ptCount val="804"/>
                <c:pt idx="0">
                  <c:v>570.66200000000003</c:v>
                </c:pt>
                <c:pt idx="1">
                  <c:v>544.09</c:v>
                </c:pt>
                <c:pt idx="2">
                  <c:v>500.22399999999999</c:v>
                </c:pt>
                <c:pt idx="3">
                  <c:v>476.57299999999998</c:v>
                </c:pt>
                <c:pt idx="4">
                  <c:v>464.37200000000001</c:v>
                </c:pt>
                <c:pt idx="5">
                  <c:v>459.22500000000002</c:v>
                </c:pt>
                <c:pt idx="6">
                  <c:v>460.08100000000002</c:v>
                </c:pt>
                <c:pt idx="7">
                  <c:v>459.44</c:v>
                </c:pt>
                <c:pt idx="8">
                  <c:v>459.92099999999999</c:v>
                </c:pt>
                <c:pt idx="9">
                  <c:v>464.74700000000001</c:v>
                </c:pt>
                <c:pt idx="10">
                  <c:v>469.14100000000002</c:v>
                </c:pt>
                <c:pt idx="11">
                  <c:v>473.47899999999998</c:v>
                </c:pt>
                <c:pt idx="12">
                  <c:v>477.81900000000002</c:v>
                </c:pt>
                <c:pt idx="13">
                  <c:v>482.17200000000003</c:v>
                </c:pt>
                <c:pt idx="14">
                  <c:v>486.53399999999999</c:v>
                </c:pt>
                <c:pt idx="15">
                  <c:v>490.91300000000001</c:v>
                </c:pt>
                <c:pt idx="16">
                  <c:v>495.30799999999999</c:v>
                </c:pt>
                <c:pt idx="17">
                  <c:v>499.71499999999997</c:v>
                </c:pt>
                <c:pt idx="18">
                  <c:v>504.12900000000002</c:v>
                </c:pt>
                <c:pt idx="19">
                  <c:v>508.54199999999997</c:v>
                </c:pt>
                <c:pt idx="20">
                  <c:v>513.20600000000002</c:v>
                </c:pt>
                <c:pt idx="21">
                  <c:v>518.06799999999998</c:v>
                </c:pt>
                <c:pt idx="22">
                  <c:v>522.92499999999995</c:v>
                </c:pt>
                <c:pt idx="23">
                  <c:v>527.84</c:v>
                </c:pt>
                <c:pt idx="24">
                  <c:v>533.16</c:v>
                </c:pt>
                <c:pt idx="25">
                  <c:v>538.46400000000006</c:v>
                </c:pt>
                <c:pt idx="26">
                  <c:v>543.74599999999998</c:v>
                </c:pt>
                <c:pt idx="27">
                  <c:v>549.35599999999999</c:v>
                </c:pt>
                <c:pt idx="28">
                  <c:v>554.673</c:v>
                </c:pt>
                <c:pt idx="29">
                  <c:v>559.26800000000003</c:v>
                </c:pt>
                <c:pt idx="30">
                  <c:v>563.30999999999995</c:v>
                </c:pt>
                <c:pt idx="31">
                  <c:v>565.96699999999998</c:v>
                </c:pt>
                <c:pt idx="32">
                  <c:v>567.73900000000003</c:v>
                </c:pt>
                <c:pt idx="33">
                  <c:v>568.04499999999996</c:v>
                </c:pt>
                <c:pt idx="34">
                  <c:v>567.37699999999995</c:v>
                </c:pt>
                <c:pt idx="35">
                  <c:v>566.26099999999997</c:v>
                </c:pt>
                <c:pt idx="36">
                  <c:v>563.51199999999994</c:v>
                </c:pt>
                <c:pt idx="37">
                  <c:v>559.40700000000004</c:v>
                </c:pt>
                <c:pt idx="38">
                  <c:v>554.22699999999998</c:v>
                </c:pt>
                <c:pt idx="39">
                  <c:v>548.23599999999999</c:v>
                </c:pt>
                <c:pt idx="40">
                  <c:v>541.68100000000004</c:v>
                </c:pt>
                <c:pt idx="41">
                  <c:v>534.63800000000003</c:v>
                </c:pt>
                <c:pt idx="42">
                  <c:v>527.11300000000006</c:v>
                </c:pt>
                <c:pt idx="43">
                  <c:v>519.20799999999997</c:v>
                </c:pt>
                <c:pt idx="44">
                  <c:v>511.01600000000002</c:v>
                </c:pt>
                <c:pt idx="45">
                  <c:v>502.62599999999998</c:v>
                </c:pt>
                <c:pt idx="46">
                  <c:v>494.12200000000001</c:v>
                </c:pt>
                <c:pt idx="47">
                  <c:v>485.58199999999999</c:v>
                </c:pt>
                <c:pt idx="48">
                  <c:v>477.077</c:v>
                </c:pt>
                <c:pt idx="49">
                  <c:v>468.67200000000003</c:v>
                </c:pt>
                <c:pt idx="50">
                  <c:v>460.423</c:v>
                </c:pt>
                <c:pt idx="51">
                  <c:v>452.38099999999997</c:v>
                </c:pt>
                <c:pt idx="52">
                  <c:v>444.58499999999998</c:v>
                </c:pt>
                <c:pt idx="53">
                  <c:v>437.07</c:v>
                </c:pt>
                <c:pt idx="54">
                  <c:v>429.86099999999999</c:v>
                </c:pt>
                <c:pt idx="55">
                  <c:v>422.97800000000001</c:v>
                </c:pt>
                <c:pt idx="56">
                  <c:v>416.43400000000003</c:v>
                </c:pt>
                <c:pt idx="57">
                  <c:v>410.23599999999999</c:v>
                </c:pt>
                <c:pt idx="58">
                  <c:v>404.38799999999998</c:v>
                </c:pt>
                <c:pt idx="59">
                  <c:v>398.887</c:v>
                </c:pt>
                <c:pt idx="60">
                  <c:v>393.73</c:v>
                </c:pt>
                <c:pt idx="61">
                  <c:v>388.90899999999999</c:v>
                </c:pt>
                <c:pt idx="62">
                  <c:v>384.41300000000001</c:v>
                </c:pt>
                <c:pt idx="63">
                  <c:v>380.23099999999999</c:v>
                </c:pt>
                <c:pt idx="64">
                  <c:v>376.351</c:v>
                </c:pt>
                <c:pt idx="65">
                  <c:v>372.75799999999998</c:v>
                </c:pt>
                <c:pt idx="66">
                  <c:v>369.43900000000002</c:v>
                </c:pt>
                <c:pt idx="67">
                  <c:v>366.38</c:v>
                </c:pt>
                <c:pt idx="68">
                  <c:v>363.56400000000002</c:v>
                </c:pt>
                <c:pt idx="69">
                  <c:v>360.97899999999998</c:v>
                </c:pt>
                <c:pt idx="70">
                  <c:v>358.60899999999998</c:v>
                </c:pt>
                <c:pt idx="71">
                  <c:v>356.44200000000001</c:v>
                </c:pt>
                <c:pt idx="72">
                  <c:v>354.46300000000002</c:v>
                </c:pt>
                <c:pt idx="73">
                  <c:v>352.661</c:v>
                </c:pt>
                <c:pt idx="74">
                  <c:v>351.02199999999999</c:v>
                </c:pt>
                <c:pt idx="75">
                  <c:v>349.53500000000003</c:v>
                </c:pt>
                <c:pt idx="76">
                  <c:v>348.19</c:v>
                </c:pt>
                <c:pt idx="77">
                  <c:v>346.97500000000002</c:v>
                </c:pt>
                <c:pt idx="78">
                  <c:v>345.88099999999997</c:v>
                </c:pt>
                <c:pt idx="79">
                  <c:v>344.899</c:v>
                </c:pt>
                <c:pt idx="80">
                  <c:v>344.02</c:v>
                </c:pt>
                <c:pt idx="81">
                  <c:v>343.23700000000002</c:v>
                </c:pt>
                <c:pt idx="82">
                  <c:v>342.541</c:v>
                </c:pt>
                <c:pt idx="83">
                  <c:v>341.92599999999999</c:v>
                </c:pt>
                <c:pt idx="84">
                  <c:v>341.38400000000001</c:v>
                </c:pt>
                <c:pt idx="85">
                  <c:v>340.911</c:v>
                </c:pt>
                <c:pt idx="86">
                  <c:v>340.50099999999998</c:v>
                </c:pt>
                <c:pt idx="87">
                  <c:v>340.14699999999999</c:v>
                </c:pt>
                <c:pt idx="88">
                  <c:v>339.84699999999998</c:v>
                </c:pt>
                <c:pt idx="89">
                  <c:v>339.59399999999999</c:v>
                </c:pt>
                <c:pt idx="90">
                  <c:v>339.38499999999999</c:v>
                </c:pt>
                <c:pt idx="91">
                  <c:v>339.21600000000001</c:v>
                </c:pt>
                <c:pt idx="92">
                  <c:v>339.08300000000003</c:v>
                </c:pt>
                <c:pt idx="93">
                  <c:v>338.98399999999998</c:v>
                </c:pt>
                <c:pt idx="94">
                  <c:v>338.91399999999999</c:v>
                </c:pt>
                <c:pt idx="95">
                  <c:v>338.87200000000001</c:v>
                </c:pt>
                <c:pt idx="96">
                  <c:v>338.85500000000002</c:v>
                </c:pt>
                <c:pt idx="97">
                  <c:v>338.86</c:v>
                </c:pt>
                <c:pt idx="98">
                  <c:v>338.88600000000002</c:v>
                </c:pt>
                <c:pt idx="99">
                  <c:v>338.92899999999997</c:v>
                </c:pt>
                <c:pt idx="100">
                  <c:v>338.98899999999998</c:v>
                </c:pt>
                <c:pt idx="101">
                  <c:v>338.99599999999998</c:v>
                </c:pt>
                <c:pt idx="102">
                  <c:v>339.15199999999999</c:v>
                </c:pt>
                <c:pt idx="103">
                  <c:v>339.36099999999999</c:v>
                </c:pt>
                <c:pt idx="104">
                  <c:v>339.608</c:v>
                </c:pt>
                <c:pt idx="105">
                  <c:v>339.88400000000001</c:v>
                </c:pt>
                <c:pt idx="106">
                  <c:v>340.18099999999998</c:v>
                </c:pt>
                <c:pt idx="107">
                  <c:v>340.49599999999998</c:v>
                </c:pt>
                <c:pt idx="108">
                  <c:v>340.822</c:v>
                </c:pt>
                <c:pt idx="109">
                  <c:v>341.15800000000002</c:v>
                </c:pt>
                <c:pt idx="110">
                  <c:v>341.49900000000002</c:v>
                </c:pt>
                <c:pt idx="111">
                  <c:v>341.84399999999999</c:v>
                </c:pt>
                <c:pt idx="112">
                  <c:v>342.19200000000001</c:v>
                </c:pt>
                <c:pt idx="113">
                  <c:v>342.54</c:v>
                </c:pt>
                <c:pt idx="114">
                  <c:v>342.887</c:v>
                </c:pt>
                <c:pt idx="115">
                  <c:v>343.23399999999998</c:v>
                </c:pt>
                <c:pt idx="116">
                  <c:v>343.57900000000001</c:v>
                </c:pt>
                <c:pt idx="117">
                  <c:v>343.92200000000003</c:v>
                </c:pt>
                <c:pt idx="118">
                  <c:v>344.26299999999998</c:v>
                </c:pt>
                <c:pt idx="119">
                  <c:v>344.60300000000001</c:v>
                </c:pt>
                <c:pt idx="120">
                  <c:v>344.94099999999997</c:v>
                </c:pt>
                <c:pt idx="121">
                  <c:v>345.27800000000002</c:v>
                </c:pt>
                <c:pt idx="122">
                  <c:v>345.61500000000001</c:v>
                </c:pt>
                <c:pt idx="123">
                  <c:v>345.952</c:v>
                </c:pt>
                <c:pt idx="124">
                  <c:v>346.28899999999999</c:v>
                </c:pt>
                <c:pt idx="125">
                  <c:v>346.62799999999999</c:v>
                </c:pt>
                <c:pt idx="126">
                  <c:v>346.96899999999999</c:v>
                </c:pt>
                <c:pt idx="127">
                  <c:v>347.31200000000001</c:v>
                </c:pt>
                <c:pt idx="128">
                  <c:v>347.65899999999999</c:v>
                </c:pt>
                <c:pt idx="129">
                  <c:v>348.01</c:v>
                </c:pt>
                <c:pt idx="130">
                  <c:v>348.36399999999998</c:v>
                </c:pt>
                <c:pt idx="131">
                  <c:v>348.72399999999999</c:v>
                </c:pt>
                <c:pt idx="132">
                  <c:v>349.08800000000002</c:v>
                </c:pt>
                <c:pt idx="133">
                  <c:v>349.45800000000003</c:v>
                </c:pt>
                <c:pt idx="134">
                  <c:v>349.83199999999999</c:v>
                </c:pt>
                <c:pt idx="135">
                  <c:v>350.21199999999999</c:v>
                </c:pt>
                <c:pt idx="136">
                  <c:v>350.59800000000001</c:v>
                </c:pt>
                <c:pt idx="137">
                  <c:v>350.988</c:v>
                </c:pt>
                <c:pt idx="138">
                  <c:v>351.38200000000001</c:v>
                </c:pt>
                <c:pt idx="139">
                  <c:v>351.78199999999998</c:v>
                </c:pt>
                <c:pt idx="140">
                  <c:v>352.185</c:v>
                </c:pt>
                <c:pt idx="141">
                  <c:v>352.59300000000002</c:v>
                </c:pt>
                <c:pt idx="142">
                  <c:v>353.00400000000002</c:v>
                </c:pt>
                <c:pt idx="143">
                  <c:v>353.41899999999998</c:v>
                </c:pt>
                <c:pt idx="144">
                  <c:v>353.83600000000001</c:v>
                </c:pt>
                <c:pt idx="145">
                  <c:v>354.25700000000001</c:v>
                </c:pt>
                <c:pt idx="146">
                  <c:v>354.68</c:v>
                </c:pt>
                <c:pt idx="147">
                  <c:v>355.10599999999999</c:v>
                </c:pt>
                <c:pt idx="148">
                  <c:v>355.53399999999999</c:v>
                </c:pt>
                <c:pt idx="149">
                  <c:v>355.964</c:v>
                </c:pt>
                <c:pt idx="150">
                  <c:v>356.39699999999999</c:v>
                </c:pt>
                <c:pt idx="151">
                  <c:v>356.83100000000002</c:v>
                </c:pt>
                <c:pt idx="152">
                  <c:v>357.267</c:v>
                </c:pt>
                <c:pt idx="153">
                  <c:v>357.70499999999998</c:v>
                </c:pt>
                <c:pt idx="154">
                  <c:v>358.14400000000001</c:v>
                </c:pt>
                <c:pt idx="155">
                  <c:v>358.58499999999998</c:v>
                </c:pt>
                <c:pt idx="156">
                  <c:v>359.02800000000002</c:v>
                </c:pt>
                <c:pt idx="157">
                  <c:v>359.47199999999998</c:v>
                </c:pt>
                <c:pt idx="158">
                  <c:v>359.91699999999997</c:v>
                </c:pt>
                <c:pt idx="159">
                  <c:v>360.36500000000001</c:v>
                </c:pt>
                <c:pt idx="160">
                  <c:v>360.81299999999999</c:v>
                </c:pt>
                <c:pt idx="161">
                  <c:v>361.26400000000001</c:v>
                </c:pt>
                <c:pt idx="162">
                  <c:v>361.71499999999997</c:v>
                </c:pt>
                <c:pt idx="163">
                  <c:v>362.16899999999998</c:v>
                </c:pt>
                <c:pt idx="164">
                  <c:v>362.62400000000002</c:v>
                </c:pt>
                <c:pt idx="165">
                  <c:v>363.08</c:v>
                </c:pt>
                <c:pt idx="166">
                  <c:v>363.53899999999999</c:v>
                </c:pt>
                <c:pt idx="167">
                  <c:v>363.99900000000002</c:v>
                </c:pt>
                <c:pt idx="168">
                  <c:v>364.46</c:v>
                </c:pt>
                <c:pt idx="169">
                  <c:v>364.92399999999998</c:v>
                </c:pt>
                <c:pt idx="170">
                  <c:v>365.38900000000001</c:v>
                </c:pt>
                <c:pt idx="171">
                  <c:v>365.85599999999999</c:v>
                </c:pt>
                <c:pt idx="172">
                  <c:v>366.32499999999999</c:v>
                </c:pt>
                <c:pt idx="173">
                  <c:v>366.79599999999999</c:v>
                </c:pt>
                <c:pt idx="174">
                  <c:v>367.26900000000001</c:v>
                </c:pt>
                <c:pt idx="175">
                  <c:v>367.74400000000003</c:v>
                </c:pt>
                <c:pt idx="176">
                  <c:v>368.221</c:v>
                </c:pt>
                <c:pt idx="177">
                  <c:v>368.7</c:v>
                </c:pt>
                <c:pt idx="178">
                  <c:v>369.18099999999998</c:v>
                </c:pt>
                <c:pt idx="179">
                  <c:v>369.66300000000001</c:v>
                </c:pt>
                <c:pt idx="180">
                  <c:v>370.14800000000002</c:v>
                </c:pt>
                <c:pt idx="181">
                  <c:v>370.63600000000002</c:v>
                </c:pt>
                <c:pt idx="182">
                  <c:v>371.125</c:v>
                </c:pt>
                <c:pt idx="183">
                  <c:v>371.61700000000002</c:v>
                </c:pt>
                <c:pt idx="184">
                  <c:v>372.11099999999999</c:v>
                </c:pt>
                <c:pt idx="185">
                  <c:v>372.60700000000003</c:v>
                </c:pt>
                <c:pt idx="186">
                  <c:v>373.10599999999999</c:v>
                </c:pt>
                <c:pt idx="187">
                  <c:v>373.60700000000003</c:v>
                </c:pt>
                <c:pt idx="188">
                  <c:v>374.11099999999999</c:v>
                </c:pt>
                <c:pt idx="189">
                  <c:v>374.61700000000002</c:v>
                </c:pt>
                <c:pt idx="190">
                  <c:v>375.12599999999998</c:v>
                </c:pt>
                <c:pt idx="191">
                  <c:v>375.637</c:v>
                </c:pt>
                <c:pt idx="192">
                  <c:v>376.15100000000001</c:v>
                </c:pt>
                <c:pt idx="193">
                  <c:v>376.66699999999997</c:v>
                </c:pt>
                <c:pt idx="194">
                  <c:v>377.18599999999998</c:v>
                </c:pt>
                <c:pt idx="195">
                  <c:v>377.70699999999999</c:v>
                </c:pt>
                <c:pt idx="196">
                  <c:v>378.23099999999999</c:v>
                </c:pt>
                <c:pt idx="197">
                  <c:v>378.75700000000001</c:v>
                </c:pt>
                <c:pt idx="198">
                  <c:v>379.286</c:v>
                </c:pt>
                <c:pt idx="199">
                  <c:v>379.81700000000001</c:v>
                </c:pt>
                <c:pt idx="200">
                  <c:v>380.351</c:v>
                </c:pt>
                <c:pt idx="201">
                  <c:v>380.887</c:v>
                </c:pt>
                <c:pt idx="202">
                  <c:v>381.41800000000001</c:v>
                </c:pt>
                <c:pt idx="203">
                  <c:v>381.94200000000001</c:v>
                </c:pt>
                <c:pt idx="204">
                  <c:v>382.46300000000002</c:v>
                </c:pt>
                <c:pt idx="205">
                  <c:v>382.98399999999998</c:v>
                </c:pt>
                <c:pt idx="206">
                  <c:v>383.50599999999997</c:v>
                </c:pt>
                <c:pt idx="207">
                  <c:v>384.03199999999998</c:v>
                </c:pt>
                <c:pt idx="208">
                  <c:v>384.56</c:v>
                </c:pt>
                <c:pt idx="209">
                  <c:v>385.09300000000002</c:v>
                </c:pt>
                <c:pt idx="210">
                  <c:v>385.63</c:v>
                </c:pt>
                <c:pt idx="211">
                  <c:v>386.17</c:v>
                </c:pt>
                <c:pt idx="212">
                  <c:v>386.71499999999997</c:v>
                </c:pt>
                <c:pt idx="213">
                  <c:v>387.26299999999998</c:v>
                </c:pt>
                <c:pt idx="214">
                  <c:v>387.81599999999997</c:v>
                </c:pt>
                <c:pt idx="215">
                  <c:v>388.37299999999999</c:v>
                </c:pt>
                <c:pt idx="216">
                  <c:v>388.93400000000003</c:v>
                </c:pt>
                <c:pt idx="217">
                  <c:v>389.49799999999999</c:v>
                </c:pt>
                <c:pt idx="218">
                  <c:v>390.06599999999997</c:v>
                </c:pt>
                <c:pt idx="219">
                  <c:v>390.63900000000001</c:v>
                </c:pt>
                <c:pt idx="220">
                  <c:v>391.21499999999997</c:v>
                </c:pt>
                <c:pt idx="221">
                  <c:v>391.79399999999998</c:v>
                </c:pt>
                <c:pt idx="222">
                  <c:v>392.37799999999999</c:v>
                </c:pt>
                <c:pt idx="223">
                  <c:v>392.96499999999997</c:v>
                </c:pt>
                <c:pt idx="224">
                  <c:v>393.55500000000001</c:v>
                </c:pt>
                <c:pt idx="225">
                  <c:v>394.15</c:v>
                </c:pt>
                <c:pt idx="226">
                  <c:v>394.74799999999999</c:v>
                </c:pt>
                <c:pt idx="227">
                  <c:v>395.34899999999999</c:v>
                </c:pt>
                <c:pt idx="228">
                  <c:v>395.95400000000001</c:v>
                </c:pt>
                <c:pt idx="229">
                  <c:v>396.56200000000001</c:v>
                </c:pt>
                <c:pt idx="230">
                  <c:v>397.17399999999998</c:v>
                </c:pt>
                <c:pt idx="231">
                  <c:v>397.79</c:v>
                </c:pt>
                <c:pt idx="232">
                  <c:v>398.40899999999999</c:v>
                </c:pt>
                <c:pt idx="233">
                  <c:v>399.03100000000001</c:v>
                </c:pt>
                <c:pt idx="234">
                  <c:v>399.65699999999998</c:v>
                </c:pt>
                <c:pt idx="235">
                  <c:v>400.286</c:v>
                </c:pt>
                <c:pt idx="236">
                  <c:v>400.91899999999998</c:v>
                </c:pt>
                <c:pt idx="237">
                  <c:v>401.55500000000001</c:v>
                </c:pt>
                <c:pt idx="238">
                  <c:v>402.19499999999999</c:v>
                </c:pt>
                <c:pt idx="239">
                  <c:v>402.83800000000002</c:v>
                </c:pt>
                <c:pt idx="240">
                  <c:v>403.48399999999998</c:v>
                </c:pt>
                <c:pt idx="241">
                  <c:v>404.13400000000001</c:v>
                </c:pt>
                <c:pt idx="242">
                  <c:v>404.78699999999998</c:v>
                </c:pt>
                <c:pt idx="243">
                  <c:v>405.44400000000002</c:v>
                </c:pt>
                <c:pt idx="244">
                  <c:v>406.10399999999998</c:v>
                </c:pt>
                <c:pt idx="245">
                  <c:v>406.767</c:v>
                </c:pt>
                <c:pt idx="246">
                  <c:v>407.43400000000003</c:v>
                </c:pt>
                <c:pt idx="247">
                  <c:v>408.10399999999998</c:v>
                </c:pt>
                <c:pt idx="248">
                  <c:v>408.77800000000002</c:v>
                </c:pt>
                <c:pt idx="249">
                  <c:v>409.45499999999998</c:v>
                </c:pt>
                <c:pt idx="250">
                  <c:v>410.13499999999999</c:v>
                </c:pt>
                <c:pt idx="251">
                  <c:v>410.81799999999998</c:v>
                </c:pt>
                <c:pt idx="252">
                  <c:v>411.505</c:v>
                </c:pt>
                <c:pt idx="253">
                  <c:v>412.19400000000002</c:v>
                </c:pt>
                <c:pt idx="254">
                  <c:v>412.887</c:v>
                </c:pt>
                <c:pt idx="255">
                  <c:v>413.58300000000003</c:v>
                </c:pt>
                <c:pt idx="256">
                  <c:v>414.28199999999998</c:v>
                </c:pt>
                <c:pt idx="257">
                  <c:v>414.983</c:v>
                </c:pt>
                <c:pt idx="258">
                  <c:v>415.68799999999999</c:v>
                </c:pt>
                <c:pt idx="259">
                  <c:v>416.39600000000002</c:v>
                </c:pt>
                <c:pt idx="260">
                  <c:v>417.10599999999999</c:v>
                </c:pt>
                <c:pt idx="261">
                  <c:v>417.82</c:v>
                </c:pt>
                <c:pt idx="262">
                  <c:v>418.536</c:v>
                </c:pt>
                <c:pt idx="263">
                  <c:v>419.255</c:v>
                </c:pt>
                <c:pt idx="264">
                  <c:v>419.97699999999998</c:v>
                </c:pt>
                <c:pt idx="265">
                  <c:v>420.70100000000002</c:v>
                </c:pt>
                <c:pt idx="266">
                  <c:v>421.428</c:v>
                </c:pt>
                <c:pt idx="267">
                  <c:v>422.15800000000002</c:v>
                </c:pt>
                <c:pt idx="268">
                  <c:v>422.89100000000002</c:v>
                </c:pt>
                <c:pt idx="269">
                  <c:v>423.62599999999998</c:v>
                </c:pt>
                <c:pt idx="270">
                  <c:v>424.36399999999998</c:v>
                </c:pt>
                <c:pt idx="271">
                  <c:v>425.10500000000002</c:v>
                </c:pt>
                <c:pt idx="272">
                  <c:v>425.84800000000001</c:v>
                </c:pt>
                <c:pt idx="273">
                  <c:v>426.59399999999999</c:v>
                </c:pt>
                <c:pt idx="274">
                  <c:v>427.34300000000002</c:v>
                </c:pt>
                <c:pt idx="275">
                  <c:v>428.09399999999999</c:v>
                </c:pt>
                <c:pt idx="276">
                  <c:v>428.84800000000001</c:v>
                </c:pt>
                <c:pt idx="277">
                  <c:v>429.60399999999998</c:v>
                </c:pt>
                <c:pt idx="278">
                  <c:v>430.363</c:v>
                </c:pt>
                <c:pt idx="279">
                  <c:v>431.125</c:v>
                </c:pt>
                <c:pt idx="280">
                  <c:v>431.88900000000001</c:v>
                </c:pt>
                <c:pt idx="281">
                  <c:v>432.65600000000001</c:v>
                </c:pt>
                <c:pt idx="282">
                  <c:v>433.42599999999999</c:v>
                </c:pt>
                <c:pt idx="283">
                  <c:v>434.19900000000001</c:v>
                </c:pt>
                <c:pt idx="284">
                  <c:v>434.97500000000002</c:v>
                </c:pt>
                <c:pt idx="285">
                  <c:v>435.75299999999999</c:v>
                </c:pt>
                <c:pt idx="286">
                  <c:v>436.53399999999999</c:v>
                </c:pt>
                <c:pt idx="287">
                  <c:v>437.31900000000002</c:v>
                </c:pt>
                <c:pt idx="288">
                  <c:v>438.10599999999999</c:v>
                </c:pt>
                <c:pt idx="289">
                  <c:v>438.89600000000002</c:v>
                </c:pt>
                <c:pt idx="290">
                  <c:v>439.68900000000002</c:v>
                </c:pt>
                <c:pt idx="291">
                  <c:v>440.48500000000001</c:v>
                </c:pt>
                <c:pt idx="292">
                  <c:v>441.28399999999999</c:v>
                </c:pt>
                <c:pt idx="293">
                  <c:v>442.08600000000001</c:v>
                </c:pt>
                <c:pt idx="294">
                  <c:v>442.89100000000002</c:v>
                </c:pt>
                <c:pt idx="295">
                  <c:v>443.69900000000001</c:v>
                </c:pt>
                <c:pt idx="296">
                  <c:v>444.51100000000002</c:v>
                </c:pt>
                <c:pt idx="297">
                  <c:v>445.32499999999999</c:v>
                </c:pt>
                <c:pt idx="298">
                  <c:v>446.14299999999997</c:v>
                </c:pt>
                <c:pt idx="299">
                  <c:v>446.96300000000002</c:v>
                </c:pt>
                <c:pt idx="300">
                  <c:v>447.78699999999998</c:v>
                </c:pt>
                <c:pt idx="301">
                  <c:v>448.61399999999998</c:v>
                </c:pt>
                <c:pt idx="302">
                  <c:v>449.44499999999999</c:v>
                </c:pt>
                <c:pt idx="303">
                  <c:v>450.27800000000002</c:v>
                </c:pt>
                <c:pt idx="304">
                  <c:v>451.11500000000001</c:v>
                </c:pt>
                <c:pt idx="305">
                  <c:v>451.95499999999998</c:v>
                </c:pt>
                <c:pt idx="306">
                  <c:v>452.79899999999998</c:v>
                </c:pt>
                <c:pt idx="307">
                  <c:v>453.64600000000002</c:v>
                </c:pt>
                <c:pt idx="308">
                  <c:v>454.49599999999998</c:v>
                </c:pt>
                <c:pt idx="309">
                  <c:v>455.34899999999999</c:v>
                </c:pt>
                <c:pt idx="310">
                  <c:v>456.20600000000002</c:v>
                </c:pt>
                <c:pt idx="311">
                  <c:v>457.06599999999997</c:v>
                </c:pt>
                <c:pt idx="312">
                  <c:v>457.93</c:v>
                </c:pt>
                <c:pt idx="313">
                  <c:v>458.79599999999999</c:v>
                </c:pt>
                <c:pt idx="314">
                  <c:v>459.66699999999997</c:v>
                </c:pt>
                <c:pt idx="315">
                  <c:v>460.54</c:v>
                </c:pt>
                <c:pt idx="316">
                  <c:v>461.41699999999997</c:v>
                </c:pt>
                <c:pt idx="317">
                  <c:v>462.298</c:v>
                </c:pt>
                <c:pt idx="318">
                  <c:v>463.18200000000002</c:v>
                </c:pt>
                <c:pt idx="319">
                  <c:v>464.06900000000002</c:v>
                </c:pt>
                <c:pt idx="320">
                  <c:v>464.96</c:v>
                </c:pt>
                <c:pt idx="321">
                  <c:v>465.85399999999998</c:v>
                </c:pt>
                <c:pt idx="322">
                  <c:v>466.75200000000001</c:v>
                </c:pt>
                <c:pt idx="323">
                  <c:v>467.65300000000002</c:v>
                </c:pt>
                <c:pt idx="324">
                  <c:v>468.55799999999999</c:v>
                </c:pt>
                <c:pt idx="325">
                  <c:v>469.46600000000001</c:v>
                </c:pt>
                <c:pt idx="326">
                  <c:v>470.37700000000001</c:v>
                </c:pt>
                <c:pt idx="327">
                  <c:v>471.29199999999997</c:v>
                </c:pt>
                <c:pt idx="328">
                  <c:v>472.21</c:v>
                </c:pt>
                <c:pt idx="329">
                  <c:v>473.13200000000001</c:v>
                </c:pt>
                <c:pt idx="330">
                  <c:v>474.05700000000002</c:v>
                </c:pt>
                <c:pt idx="331">
                  <c:v>474.98599999999999</c:v>
                </c:pt>
                <c:pt idx="332">
                  <c:v>475.91800000000001</c:v>
                </c:pt>
                <c:pt idx="333">
                  <c:v>476.85399999999998</c:v>
                </c:pt>
                <c:pt idx="334">
                  <c:v>477.79399999999998</c:v>
                </c:pt>
                <c:pt idx="335">
                  <c:v>478.73599999999999</c:v>
                </c:pt>
                <c:pt idx="336">
                  <c:v>479.68299999999999</c:v>
                </c:pt>
                <c:pt idx="337">
                  <c:v>480.63299999999998</c:v>
                </c:pt>
                <c:pt idx="338">
                  <c:v>481.58600000000001</c:v>
                </c:pt>
                <c:pt idx="339">
                  <c:v>482.54300000000001</c:v>
                </c:pt>
                <c:pt idx="340">
                  <c:v>483.50400000000002</c:v>
                </c:pt>
                <c:pt idx="341">
                  <c:v>484.46800000000002</c:v>
                </c:pt>
                <c:pt idx="342">
                  <c:v>485.43599999999998</c:v>
                </c:pt>
                <c:pt idx="343">
                  <c:v>486.40800000000002</c:v>
                </c:pt>
                <c:pt idx="344">
                  <c:v>487.38299999999998</c:v>
                </c:pt>
                <c:pt idx="345">
                  <c:v>488.36200000000002</c:v>
                </c:pt>
                <c:pt idx="346">
                  <c:v>489.34500000000003</c:v>
                </c:pt>
                <c:pt idx="347">
                  <c:v>490.33100000000002</c:v>
                </c:pt>
                <c:pt idx="348">
                  <c:v>491.32100000000003</c:v>
                </c:pt>
                <c:pt idx="349">
                  <c:v>492.31299999999999</c:v>
                </c:pt>
                <c:pt idx="350">
                  <c:v>493.303</c:v>
                </c:pt>
                <c:pt idx="351">
                  <c:v>494.28699999999998</c:v>
                </c:pt>
                <c:pt idx="352">
                  <c:v>494.33600000000001</c:v>
                </c:pt>
                <c:pt idx="353">
                  <c:v>496.23500000000001</c:v>
                </c:pt>
                <c:pt idx="354">
                  <c:v>498.15100000000001</c:v>
                </c:pt>
                <c:pt idx="355">
                  <c:v>500.03</c:v>
                </c:pt>
                <c:pt idx="356">
                  <c:v>501.86799999999999</c:v>
                </c:pt>
                <c:pt idx="357">
                  <c:v>503.661</c:v>
                </c:pt>
                <c:pt idx="358">
                  <c:v>505.40600000000001</c:v>
                </c:pt>
                <c:pt idx="359">
                  <c:v>507.09899999999999</c:v>
                </c:pt>
                <c:pt idx="360">
                  <c:v>508.74</c:v>
                </c:pt>
                <c:pt idx="361">
                  <c:v>510.32600000000002</c:v>
                </c:pt>
                <c:pt idx="362">
                  <c:v>511.85700000000003</c:v>
                </c:pt>
                <c:pt idx="363">
                  <c:v>513.33199999999999</c:v>
                </c:pt>
                <c:pt idx="364">
                  <c:v>514.75199999999995</c:v>
                </c:pt>
                <c:pt idx="365">
                  <c:v>516.11699999999996</c:v>
                </c:pt>
                <c:pt idx="366">
                  <c:v>517.428</c:v>
                </c:pt>
                <c:pt idx="367">
                  <c:v>518.68600000000004</c:v>
                </c:pt>
                <c:pt idx="368">
                  <c:v>519.89300000000003</c:v>
                </c:pt>
                <c:pt idx="369">
                  <c:v>521.04899999999998</c:v>
                </c:pt>
                <c:pt idx="370">
                  <c:v>522.15899999999999</c:v>
                </c:pt>
                <c:pt idx="371">
                  <c:v>523.22199999999998</c:v>
                </c:pt>
                <c:pt idx="372">
                  <c:v>524.24300000000005</c:v>
                </c:pt>
                <c:pt idx="373">
                  <c:v>525.22199999999998</c:v>
                </c:pt>
                <c:pt idx="374">
                  <c:v>526.16300000000001</c:v>
                </c:pt>
                <c:pt idx="375">
                  <c:v>527.06700000000001</c:v>
                </c:pt>
                <c:pt idx="376">
                  <c:v>527.93100000000004</c:v>
                </c:pt>
                <c:pt idx="377">
                  <c:v>528.76499999999999</c:v>
                </c:pt>
                <c:pt idx="378">
                  <c:v>529.57299999999998</c:v>
                </c:pt>
                <c:pt idx="379">
                  <c:v>530.35500000000002</c:v>
                </c:pt>
                <c:pt idx="380">
                  <c:v>531.11199999999997</c:v>
                </c:pt>
                <c:pt idx="381">
                  <c:v>531.84400000000005</c:v>
                </c:pt>
                <c:pt idx="382">
                  <c:v>532.55499999999995</c:v>
                </c:pt>
                <c:pt idx="383">
                  <c:v>533.24699999999996</c:v>
                </c:pt>
                <c:pt idx="384">
                  <c:v>533.923</c:v>
                </c:pt>
                <c:pt idx="385">
                  <c:v>534.58199999999999</c:v>
                </c:pt>
                <c:pt idx="386">
                  <c:v>535.22799999999995</c:v>
                </c:pt>
                <c:pt idx="387">
                  <c:v>535.86</c:v>
                </c:pt>
                <c:pt idx="388">
                  <c:v>536.48</c:v>
                </c:pt>
                <c:pt idx="389">
                  <c:v>537.09</c:v>
                </c:pt>
                <c:pt idx="390">
                  <c:v>537.68899999999996</c:v>
                </c:pt>
                <c:pt idx="391">
                  <c:v>538.279</c:v>
                </c:pt>
                <c:pt idx="392">
                  <c:v>538.86</c:v>
                </c:pt>
                <c:pt idx="393">
                  <c:v>539.43299999999999</c:v>
                </c:pt>
                <c:pt idx="394">
                  <c:v>539.99800000000005</c:v>
                </c:pt>
                <c:pt idx="395">
                  <c:v>540.55600000000004</c:v>
                </c:pt>
                <c:pt idx="396">
                  <c:v>541.10599999999999</c:v>
                </c:pt>
                <c:pt idx="397">
                  <c:v>541.65</c:v>
                </c:pt>
                <c:pt idx="398">
                  <c:v>542.18700000000001</c:v>
                </c:pt>
                <c:pt idx="399">
                  <c:v>542.71799999999996</c:v>
                </c:pt>
                <c:pt idx="400">
                  <c:v>543.24199999999996</c:v>
                </c:pt>
                <c:pt idx="401">
                  <c:v>543.75599999999997</c:v>
                </c:pt>
                <c:pt idx="402">
                  <c:v>544.26199999999994</c:v>
                </c:pt>
                <c:pt idx="403">
                  <c:v>544.76300000000003</c:v>
                </c:pt>
                <c:pt idx="404">
                  <c:v>545.25699999999995</c:v>
                </c:pt>
                <c:pt idx="405">
                  <c:v>545.74599999999998</c:v>
                </c:pt>
                <c:pt idx="406">
                  <c:v>546.22799999999995</c:v>
                </c:pt>
                <c:pt idx="407">
                  <c:v>546.70299999999997</c:v>
                </c:pt>
                <c:pt idx="408">
                  <c:v>547.17200000000003</c:v>
                </c:pt>
                <c:pt idx="409">
                  <c:v>547.63300000000004</c:v>
                </c:pt>
                <c:pt idx="410">
                  <c:v>548.08699999999999</c:v>
                </c:pt>
                <c:pt idx="411">
                  <c:v>548.53399999999999</c:v>
                </c:pt>
                <c:pt idx="412">
                  <c:v>548.97199999999998</c:v>
                </c:pt>
                <c:pt idx="413">
                  <c:v>549.40099999999995</c:v>
                </c:pt>
                <c:pt idx="414">
                  <c:v>549.81799999999998</c:v>
                </c:pt>
                <c:pt idx="415">
                  <c:v>550.22799999999995</c:v>
                </c:pt>
                <c:pt idx="416">
                  <c:v>550.63099999999997</c:v>
                </c:pt>
                <c:pt idx="417">
                  <c:v>551.02700000000004</c:v>
                </c:pt>
                <c:pt idx="418">
                  <c:v>551.41399999999999</c:v>
                </c:pt>
                <c:pt idx="419">
                  <c:v>551.79399999999998</c:v>
                </c:pt>
                <c:pt idx="420">
                  <c:v>552.16399999999999</c:v>
                </c:pt>
                <c:pt idx="421">
                  <c:v>552.52300000000002</c:v>
                </c:pt>
                <c:pt idx="422">
                  <c:v>552.86800000000005</c:v>
                </c:pt>
                <c:pt idx="423">
                  <c:v>553.20699999999999</c:v>
                </c:pt>
                <c:pt idx="424">
                  <c:v>553.53800000000001</c:v>
                </c:pt>
                <c:pt idx="425">
                  <c:v>553.86199999999997</c:v>
                </c:pt>
                <c:pt idx="426">
                  <c:v>554.18299999999999</c:v>
                </c:pt>
                <c:pt idx="427">
                  <c:v>554.48299999999995</c:v>
                </c:pt>
                <c:pt idx="428">
                  <c:v>554.76800000000003</c:v>
                </c:pt>
                <c:pt idx="429">
                  <c:v>555.04499999999996</c:v>
                </c:pt>
                <c:pt idx="430">
                  <c:v>555.30700000000002</c:v>
                </c:pt>
                <c:pt idx="431">
                  <c:v>555.56299999999999</c:v>
                </c:pt>
                <c:pt idx="432">
                  <c:v>555.80499999999995</c:v>
                </c:pt>
                <c:pt idx="433">
                  <c:v>556.03700000000003</c:v>
                </c:pt>
                <c:pt idx="434">
                  <c:v>556.25699999999995</c:v>
                </c:pt>
                <c:pt idx="435">
                  <c:v>556.46299999999997</c:v>
                </c:pt>
                <c:pt idx="436">
                  <c:v>556.65499999999997</c:v>
                </c:pt>
                <c:pt idx="437">
                  <c:v>556.82899999999995</c:v>
                </c:pt>
                <c:pt idx="438">
                  <c:v>556.99199999999996</c:v>
                </c:pt>
                <c:pt idx="439">
                  <c:v>557.14200000000005</c:v>
                </c:pt>
                <c:pt idx="440">
                  <c:v>557.27599999999995</c:v>
                </c:pt>
                <c:pt idx="441">
                  <c:v>557.39599999999996</c:v>
                </c:pt>
                <c:pt idx="442">
                  <c:v>557.5</c:v>
                </c:pt>
                <c:pt idx="443">
                  <c:v>557.59</c:v>
                </c:pt>
                <c:pt idx="444">
                  <c:v>557.66499999999996</c:v>
                </c:pt>
                <c:pt idx="445">
                  <c:v>557.72500000000002</c:v>
                </c:pt>
                <c:pt idx="446">
                  <c:v>557.77</c:v>
                </c:pt>
                <c:pt idx="447">
                  <c:v>557.80200000000002</c:v>
                </c:pt>
                <c:pt idx="448">
                  <c:v>557.81899999999996</c:v>
                </c:pt>
                <c:pt idx="449">
                  <c:v>557.822</c:v>
                </c:pt>
                <c:pt idx="450">
                  <c:v>557.81200000000001</c:v>
                </c:pt>
                <c:pt idx="451">
                  <c:v>557.78800000000001</c:v>
                </c:pt>
                <c:pt idx="452">
                  <c:v>557.75099999999998</c:v>
                </c:pt>
                <c:pt idx="453">
                  <c:v>557.70000000000005</c:v>
                </c:pt>
                <c:pt idx="454">
                  <c:v>557.63699999999994</c:v>
                </c:pt>
                <c:pt idx="455">
                  <c:v>557.56100000000004</c:v>
                </c:pt>
                <c:pt idx="456">
                  <c:v>557.47299999999996</c:v>
                </c:pt>
                <c:pt idx="457">
                  <c:v>557.37300000000005</c:v>
                </c:pt>
                <c:pt idx="458">
                  <c:v>557.26099999999997</c:v>
                </c:pt>
                <c:pt idx="459">
                  <c:v>557.13800000000003</c:v>
                </c:pt>
                <c:pt idx="460">
                  <c:v>557.00300000000004</c:v>
                </c:pt>
                <c:pt idx="461">
                  <c:v>556.85699999999997</c:v>
                </c:pt>
                <c:pt idx="462">
                  <c:v>556.70100000000002</c:v>
                </c:pt>
                <c:pt idx="463">
                  <c:v>556.53399999999999</c:v>
                </c:pt>
                <c:pt idx="464">
                  <c:v>556.35799999999995</c:v>
                </c:pt>
                <c:pt idx="465">
                  <c:v>556.17100000000005</c:v>
                </c:pt>
                <c:pt idx="466">
                  <c:v>555.976</c:v>
                </c:pt>
                <c:pt idx="467">
                  <c:v>555.77200000000005</c:v>
                </c:pt>
                <c:pt idx="468">
                  <c:v>555.55899999999997</c:v>
                </c:pt>
                <c:pt idx="469">
                  <c:v>555.33900000000006</c:v>
                </c:pt>
                <c:pt idx="470">
                  <c:v>555.11</c:v>
                </c:pt>
                <c:pt idx="471">
                  <c:v>554.875</c:v>
                </c:pt>
                <c:pt idx="472">
                  <c:v>554.63300000000004</c:v>
                </c:pt>
                <c:pt idx="473">
                  <c:v>554.38400000000001</c:v>
                </c:pt>
                <c:pt idx="474">
                  <c:v>554.13</c:v>
                </c:pt>
                <c:pt idx="475">
                  <c:v>553.87</c:v>
                </c:pt>
                <c:pt idx="476">
                  <c:v>553.60599999999999</c:v>
                </c:pt>
                <c:pt idx="477">
                  <c:v>553.33600000000001</c:v>
                </c:pt>
                <c:pt idx="478">
                  <c:v>553.06299999999999</c:v>
                </c:pt>
                <c:pt idx="479">
                  <c:v>552.78599999999994</c:v>
                </c:pt>
                <c:pt idx="480">
                  <c:v>552.505</c:v>
                </c:pt>
                <c:pt idx="481">
                  <c:v>552.22199999999998</c:v>
                </c:pt>
                <c:pt idx="482">
                  <c:v>551.93600000000004</c:v>
                </c:pt>
                <c:pt idx="483">
                  <c:v>551.64700000000005</c:v>
                </c:pt>
                <c:pt idx="484">
                  <c:v>551.35699999999997</c:v>
                </c:pt>
                <c:pt idx="485">
                  <c:v>551.06600000000003</c:v>
                </c:pt>
                <c:pt idx="486">
                  <c:v>550.77300000000002</c:v>
                </c:pt>
                <c:pt idx="487">
                  <c:v>550.47900000000004</c:v>
                </c:pt>
                <c:pt idx="488">
                  <c:v>550.18399999999997</c:v>
                </c:pt>
                <c:pt idx="489">
                  <c:v>549.88900000000001</c:v>
                </c:pt>
                <c:pt idx="490">
                  <c:v>549.59400000000005</c:v>
                </c:pt>
                <c:pt idx="491">
                  <c:v>549.29899999999998</c:v>
                </c:pt>
                <c:pt idx="492">
                  <c:v>549.00400000000002</c:v>
                </c:pt>
                <c:pt idx="493">
                  <c:v>548.70899999999995</c:v>
                </c:pt>
                <c:pt idx="494">
                  <c:v>548.41600000000005</c:v>
                </c:pt>
                <c:pt idx="495">
                  <c:v>548.12199999999996</c:v>
                </c:pt>
                <c:pt idx="496">
                  <c:v>547.83000000000004</c:v>
                </c:pt>
                <c:pt idx="497">
                  <c:v>547.53899999999999</c:v>
                </c:pt>
                <c:pt idx="498">
                  <c:v>547.24900000000002</c:v>
                </c:pt>
                <c:pt idx="499">
                  <c:v>546.96</c:v>
                </c:pt>
                <c:pt idx="500">
                  <c:v>546.67200000000003</c:v>
                </c:pt>
                <c:pt idx="501">
                  <c:v>546.38599999999997</c:v>
                </c:pt>
                <c:pt idx="502">
                  <c:v>546.10199999999998</c:v>
                </c:pt>
                <c:pt idx="503">
                  <c:v>545.81799999999998</c:v>
                </c:pt>
                <c:pt idx="504">
                  <c:v>545.53700000000003</c:v>
                </c:pt>
                <c:pt idx="505">
                  <c:v>545.25699999999995</c:v>
                </c:pt>
                <c:pt idx="506">
                  <c:v>544.97799999999995</c:v>
                </c:pt>
                <c:pt idx="507">
                  <c:v>544.702</c:v>
                </c:pt>
                <c:pt idx="508">
                  <c:v>544.42600000000004</c:v>
                </c:pt>
                <c:pt idx="509">
                  <c:v>544.15300000000002</c:v>
                </c:pt>
                <c:pt idx="510">
                  <c:v>543.88099999999997</c:v>
                </c:pt>
                <c:pt idx="511">
                  <c:v>543.61099999999999</c:v>
                </c:pt>
                <c:pt idx="512">
                  <c:v>543.34199999999998</c:v>
                </c:pt>
                <c:pt idx="513">
                  <c:v>543.07600000000002</c:v>
                </c:pt>
                <c:pt idx="514">
                  <c:v>542.80999999999995</c:v>
                </c:pt>
                <c:pt idx="515">
                  <c:v>542.54700000000003</c:v>
                </c:pt>
                <c:pt idx="516">
                  <c:v>542.28499999999997</c:v>
                </c:pt>
                <c:pt idx="517">
                  <c:v>542.024</c:v>
                </c:pt>
                <c:pt idx="518">
                  <c:v>541.76499999999999</c:v>
                </c:pt>
                <c:pt idx="519">
                  <c:v>541.50800000000004</c:v>
                </c:pt>
                <c:pt idx="520">
                  <c:v>541.25199999999995</c:v>
                </c:pt>
                <c:pt idx="521">
                  <c:v>540.99800000000005</c:v>
                </c:pt>
                <c:pt idx="522">
                  <c:v>540.745</c:v>
                </c:pt>
                <c:pt idx="523">
                  <c:v>540.49400000000003</c:v>
                </c:pt>
                <c:pt idx="524">
                  <c:v>540.24400000000003</c:v>
                </c:pt>
                <c:pt idx="525">
                  <c:v>539.995</c:v>
                </c:pt>
                <c:pt idx="526">
                  <c:v>539.74800000000005</c:v>
                </c:pt>
                <c:pt idx="527">
                  <c:v>539.50300000000004</c:v>
                </c:pt>
                <c:pt idx="528">
                  <c:v>539.25800000000004</c:v>
                </c:pt>
                <c:pt idx="529">
                  <c:v>539.01499999999999</c:v>
                </c:pt>
                <c:pt idx="530">
                  <c:v>538.77300000000002</c:v>
                </c:pt>
                <c:pt idx="531">
                  <c:v>538.53200000000004</c:v>
                </c:pt>
                <c:pt idx="532">
                  <c:v>538.29300000000001</c:v>
                </c:pt>
                <c:pt idx="533">
                  <c:v>538.05499999999995</c:v>
                </c:pt>
                <c:pt idx="534">
                  <c:v>537.81799999999998</c:v>
                </c:pt>
                <c:pt idx="535">
                  <c:v>537.58199999999999</c:v>
                </c:pt>
                <c:pt idx="536">
                  <c:v>537.34699999999998</c:v>
                </c:pt>
                <c:pt idx="537">
                  <c:v>537.11400000000003</c:v>
                </c:pt>
                <c:pt idx="538">
                  <c:v>536.88099999999997</c:v>
                </c:pt>
                <c:pt idx="539">
                  <c:v>536.65</c:v>
                </c:pt>
                <c:pt idx="540">
                  <c:v>536.41999999999996</c:v>
                </c:pt>
                <c:pt idx="541">
                  <c:v>536.19000000000005</c:v>
                </c:pt>
                <c:pt idx="542">
                  <c:v>535.96199999999999</c:v>
                </c:pt>
                <c:pt idx="543">
                  <c:v>535.73500000000001</c:v>
                </c:pt>
                <c:pt idx="544">
                  <c:v>535.50900000000001</c:v>
                </c:pt>
                <c:pt idx="545">
                  <c:v>535.28399999999999</c:v>
                </c:pt>
                <c:pt idx="546">
                  <c:v>535.05999999999995</c:v>
                </c:pt>
                <c:pt idx="547">
                  <c:v>534.83699999999999</c:v>
                </c:pt>
                <c:pt idx="548">
                  <c:v>534.61500000000001</c:v>
                </c:pt>
                <c:pt idx="549">
                  <c:v>534.39300000000003</c:v>
                </c:pt>
                <c:pt idx="550">
                  <c:v>534.173</c:v>
                </c:pt>
                <c:pt idx="551">
                  <c:v>533.95399999999995</c:v>
                </c:pt>
                <c:pt idx="552">
                  <c:v>533.73500000000001</c:v>
                </c:pt>
                <c:pt idx="553">
                  <c:v>533.51800000000003</c:v>
                </c:pt>
                <c:pt idx="554">
                  <c:v>533.30100000000004</c:v>
                </c:pt>
                <c:pt idx="555">
                  <c:v>533.08600000000001</c:v>
                </c:pt>
                <c:pt idx="556">
                  <c:v>532.87099999999998</c:v>
                </c:pt>
                <c:pt idx="557">
                  <c:v>532.65700000000004</c:v>
                </c:pt>
                <c:pt idx="558">
                  <c:v>532.44399999999996</c:v>
                </c:pt>
                <c:pt idx="559">
                  <c:v>532.23199999999997</c:v>
                </c:pt>
                <c:pt idx="560">
                  <c:v>532.02</c:v>
                </c:pt>
                <c:pt idx="561">
                  <c:v>531.80999999999995</c:v>
                </c:pt>
                <c:pt idx="562">
                  <c:v>531.6</c:v>
                </c:pt>
                <c:pt idx="563">
                  <c:v>531.39200000000005</c:v>
                </c:pt>
                <c:pt idx="564">
                  <c:v>531.18399999999997</c:v>
                </c:pt>
                <c:pt idx="565">
                  <c:v>530.976</c:v>
                </c:pt>
                <c:pt idx="566">
                  <c:v>530.77</c:v>
                </c:pt>
                <c:pt idx="567">
                  <c:v>530.56399999999996</c:v>
                </c:pt>
                <c:pt idx="568">
                  <c:v>530.35900000000004</c:v>
                </c:pt>
                <c:pt idx="569">
                  <c:v>530.154</c:v>
                </c:pt>
                <c:pt idx="570">
                  <c:v>529.95000000000005</c:v>
                </c:pt>
                <c:pt idx="571">
                  <c:v>529.74699999999996</c:v>
                </c:pt>
                <c:pt idx="572">
                  <c:v>529.54399999999998</c:v>
                </c:pt>
                <c:pt idx="573">
                  <c:v>529.34299999999996</c:v>
                </c:pt>
                <c:pt idx="574">
                  <c:v>529.14099999999996</c:v>
                </c:pt>
                <c:pt idx="575">
                  <c:v>528.94000000000005</c:v>
                </c:pt>
                <c:pt idx="576">
                  <c:v>528.74</c:v>
                </c:pt>
                <c:pt idx="577">
                  <c:v>528.54100000000005</c:v>
                </c:pt>
                <c:pt idx="578">
                  <c:v>528.34299999999996</c:v>
                </c:pt>
                <c:pt idx="579">
                  <c:v>528.14400000000001</c:v>
                </c:pt>
                <c:pt idx="580">
                  <c:v>527.947</c:v>
                </c:pt>
                <c:pt idx="581">
                  <c:v>527.75</c:v>
                </c:pt>
                <c:pt idx="582">
                  <c:v>527.55399999999997</c:v>
                </c:pt>
                <c:pt idx="583">
                  <c:v>527.35799999999995</c:v>
                </c:pt>
                <c:pt idx="584">
                  <c:v>527.16300000000001</c:v>
                </c:pt>
                <c:pt idx="585">
                  <c:v>526.96900000000005</c:v>
                </c:pt>
                <c:pt idx="586">
                  <c:v>526.77499999999998</c:v>
                </c:pt>
                <c:pt idx="587">
                  <c:v>526.58199999999999</c:v>
                </c:pt>
                <c:pt idx="588">
                  <c:v>526.39</c:v>
                </c:pt>
                <c:pt idx="589">
                  <c:v>526.19799999999998</c:v>
                </c:pt>
                <c:pt idx="590">
                  <c:v>526.00699999999995</c:v>
                </c:pt>
                <c:pt idx="591">
                  <c:v>525.81700000000001</c:v>
                </c:pt>
                <c:pt idx="592">
                  <c:v>525.62699999999995</c:v>
                </c:pt>
                <c:pt idx="593">
                  <c:v>525.43799999999999</c:v>
                </c:pt>
                <c:pt idx="594">
                  <c:v>525.24900000000002</c:v>
                </c:pt>
                <c:pt idx="595">
                  <c:v>525.06100000000004</c:v>
                </c:pt>
                <c:pt idx="596">
                  <c:v>524.87300000000005</c:v>
                </c:pt>
                <c:pt idx="597">
                  <c:v>524.68700000000001</c:v>
                </c:pt>
                <c:pt idx="598">
                  <c:v>524.5</c:v>
                </c:pt>
                <c:pt idx="599">
                  <c:v>524.31500000000005</c:v>
                </c:pt>
                <c:pt idx="600">
                  <c:v>524.13</c:v>
                </c:pt>
                <c:pt idx="601">
                  <c:v>523.94600000000003</c:v>
                </c:pt>
                <c:pt idx="602">
                  <c:v>523.76199999999994</c:v>
                </c:pt>
                <c:pt idx="603">
                  <c:v>523.57899999999995</c:v>
                </c:pt>
                <c:pt idx="604">
                  <c:v>523.39599999999996</c:v>
                </c:pt>
                <c:pt idx="605">
                  <c:v>523.21400000000006</c:v>
                </c:pt>
                <c:pt idx="606">
                  <c:v>523.03300000000002</c:v>
                </c:pt>
                <c:pt idx="607">
                  <c:v>522.85199999999998</c:v>
                </c:pt>
                <c:pt idx="608">
                  <c:v>522.67200000000003</c:v>
                </c:pt>
                <c:pt idx="609">
                  <c:v>522.49199999999996</c:v>
                </c:pt>
                <c:pt idx="610">
                  <c:v>522.31299999999999</c:v>
                </c:pt>
                <c:pt idx="611">
                  <c:v>522.13499999999999</c:v>
                </c:pt>
                <c:pt idx="612">
                  <c:v>521.95699999999999</c:v>
                </c:pt>
                <c:pt idx="613">
                  <c:v>521.78</c:v>
                </c:pt>
                <c:pt idx="614">
                  <c:v>521.60299999999995</c:v>
                </c:pt>
                <c:pt idx="615">
                  <c:v>521.42700000000002</c:v>
                </c:pt>
                <c:pt idx="616">
                  <c:v>521.25099999999998</c:v>
                </c:pt>
                <c:pt idx="617">
                  <c:v>521.07600000000002</c:v>
                </c:pt>
                <c:pt idx="618">
                  <c:v>520.90200000000004</c:v>
                </c:pt>
                <c:pt idx="619">
                  <c:v>520.72799999999995</c:v>
                </c:pt>
                <c:pt idx="620">
                  <c:v>520.55499999999995</c:v>
                </c:pt>
                <c:pt idx="621">
                  <c:v>520.38199999999995</c:v>
                </c:pt>
                <c:pt idx="622">
                  <c:v>520.21</c:v>
                </c:pt>
                <c:pt idx="623">
                  <c:v>520.03800000000001</c:v>
                </c:pt>
                <c:pt idx="624">
                  <c:v>519.86699999999996</c:v>
                </c:pt>
                <c:pt idx="625">
                  <c:v>519.69600000000003</c:v>
                </c:pt>
                <c:pt idx="626">
                  <c:v>519.52599999999995</c:v>
                </c:pt>
                <c:pt idx="627">
                  <c:v>519.35599999999999</c:v>
                </c:pt>
                <c:pt idx="628">
                  <c:v>519.18700000000001</c:v>
                </c:pt>
                <c:pt idx="629">
                  <c:v>519.01900000000001</c:v>
                </c:pt>
                <c:pt idx="630">
                  <c:v>518.851</c:v>
                </c:pt>
                <c:pt idx="631">
                  <c:v>518.68299999999999</c:v>
                </c:pt>
                <c:pt idx="632">
                  <c:v>518.51599999999996</c:v>
                </c:pt>
                <c:pt idx="633">
                  <c:v>518.34900000000005</c:v>
                </c:pt>
                <c:pt idx="634">
                  <c:v>518.18299999999999</c:v>
                </c:pt>
                <c:pt idx="635">
                  <c:v>518.01800000000003</c:v>
                </c:pt>
                <c:pt idx="636">
                  <c:v>517.85199999999998</c:v>
                </c:pt>
                <c:pt idx="637">
                  <c:v>517.68799999999999</c:v>
                </c:pt>
                <c:pt idx="638">
                  <c:v>517.52300000000002</c:v>
                </c:pt>
                <c:pt idx="639">
                  <c:v>517.35900000000004</c:v>
                </c:pt>
                <c:pt idx="640">
                  <c:v>517.19600000000003</c:v>
                </c:pt>
                <c:pt idx="641">
                  <c:v>517.03300000000002</c:v>
                </c:pt>
                <c:pt idx="642">
                  <c:v>516.87099999999998</c:v>
                </c:pt>
                <c:pt idx="643">
                  <c:v>516.70899999999995</c:v>
                </c:pt>
                <c:pt idx="644">
                  <c:v>516.54700000000003</c:v>
                </c:pt>
                <c:pt idx="645">
                  <c:v>516.38599999999997</c:v>
                </c:pt>
                <c:pt idx="646">
                  <c:v>516.22500000000002</c:v>
                </c:pt>
                <c:pt idx="647">
                  <c:v>516.06500000000005</c:v>
                </c:pt>
                <c:pt idx="648">
                  <c:v>515.90499999999997</c:v>
                </c:pt>
                <c:pt idx="649">
                  <c:v>515.745</c:v>
                </c:pt>
                <c:pt idx="650">
                  <c:v>515.58600000000001</c:v>
                </c:pt>
                <c:pt idx="651">
                  <c:v>515.42700000000002</c:v>
                </c:pt>
                <c:pt idx="652">
                  <c:v>515.26900000000001</c:v>
                </c:pt>
                <c:pt idx="653">
                  <c:v>515.11099999999999</c:v>
                </c:pt>
                <c:pt idx="654">
                  <c:v>514.95399999999995</c:v>
                </c:pt>
                <c:pt idx="655">
                  <c:v>514.79700000000003</c:v>
                </c:pt>
                <c:pt idx="656">
                  <c:v>514.64</c:v>
                </c:pt>
                <c:pt idx="657">
                  <c:v>514.48299999999995</c:v>
                </c:pt>
                <c:pt idx="658">
                  <c:v>514.327</c:v>
                </c:pt>
                <c:pt idx="659">
                  <c:v>514.17200000000003</c:v>
                </c:pt>
                <c:pt idx="660">
                  <c:v>514.01599999999996</c:v>
                </c:pt>
                <c:pt idx="661">
                  <c:v>513.86199999999997</c:v>
                </c:pt>
                <c:pt idx="662">
                  <c:v>513.70699999999999</c:v>
                </c:pt>
                <c:pt idx="663">
                  <c:v>513.553</c:v>
                </c:pt>
                <c:pt idx="664">
                  <c:v>513.399</c:v>
                </c:pt>
                <c:pt idx="665">
                  <c:v>513.24599999999998</c:v>
                </c:pt>
                <c:pt idx="666">
                  <c:v>513.09299999999996</c:v>
                </c:pt>
                <c:pt idx="667">
                  <c:v>512.94000000000005</c:v>
                </c:pt>
                <c:pt idx="668">
                  <c:v>512.78700000000003</c:v>
                </c:pt>
                <c:pt idx="669">
                  <c:v>512.63499999999999</c:v>
                </c:pt>
                <c:pt idx="670">
                  <c:v>512.48400000000004</c:v>
                </c:pt>
                <c:pt idx="671">
                  <c:v>512.33199999999999</c:v>
                </c:pt>
                <c:pt idx="672">
                  <c:v>512.18100000000004</c:v>
                </c:pt>
                <c:pt idx="673">
                  <c:v>512.03</c:v>
                </c:pt>
                <c:pt idx="674">
                  <c:v>511.88</c:v>
                </c:pt>
                <c:pt idx="675">
                  <c:v>511.73</c:v>
                </c:pt>
                <c:pt idx="676">
                  <c:v>511.58</c:v>
                </c:pt>
                <c:pt idx="677">
                  <c:v>511.43099999999998</c:v>
                </c:pt>
                <c:pt idx="678">
                  <c:v>511.28100000000001</c:v>
                </c:pt>
                <c:pt idx="679">
                  <c:v>511.13200000000001</c:v>
                </c:pt>
                <c:pt idx="680">
                  <c:v>510.983</c:v>
                </c:pt>
                <c:pt idx="681">
                  <c:v>510.834</c:v>
                </c:pt>
                <c:pt idx="682">
                  <c:v>510.685</c:v>
                </c:pt>
                <c:pt idx="683">
                  <c:v>510.536</c:v>
                </c:pt>
                <c:pt idx="684">
                  <c:v>510.38799999999998</c:v>
                </c:pt>
                <c:pt idx="685">
                  <c:v>510.24</c:v>
                </c:pt>
                <c:pt idx="686">
                  <c:v>510.09199999999998</c:v>
                </c:pt>
                <c:pt idx="687">
                  <c:v>509.94400000000002</c:v>
                </c:pt>
                <c:pt idx="688">
                  <c:v>509.79700000000003</c:v>
                </c:pt>
                <c:pt idx="689">
                  <c:v>509.649</c:v>
                </c:pt>
                <c:pt idx="690">
                  <c:v>509.50200000000001</c:v>
                </c:pt>
                <c:pt idx="691">
                  <c:v>509.35599999999999</c:v>
                </c:pt>
                <c:pt idx="692">
                  <c:v>509.209</c:v>
                </c:pt>
                <c:pt idx="693">
                  <c:v>509.06299999999999</c:v>
                </c:pt>
                <c:pt idx="694">
                  <c:v>508.91699999999997</c:v>
                </c:pt>
                <c:pt idx="695">
                  <c:v>508.77100000000002</c:v>
                </c:pt>
                <c:pt idx="696">
                  <c:v>508.625</c:v>
                </c:pt>
                <c:pt idx="697">
                  <c:v>508.48</c:v>
                </c:pt>
                <c:pt idx="698">
                  <c:v>508.33499999999998</c:v>
                </c:pt>
                <c:pt idx="699">
                  <c:v>508.19</c:v>
                </c:pt>
                <c:pt idx="700">
                  <c:v>508.04500000000002</c:v>
                </c:pt>
                <c:pt idx="701">
                  <c:v>507.90100000000001</c:v>
                </c:pt>
                <c:pt idx="702">
                  <c:v>507.75599999999997</c:v>
                </c:pt>
                <c:pt idx="703">
                  <c:v>507.75299999999999</c:v>
                </c:pt>
                <c:pt idx="704">
                  <c:v>507.39699999999999</c:v>
                </c:pt>
                <c:pt idx="705">
                  <c:v>507.03899999999999</c:v>
                </c:pt>
                <c:pt idx="706">
                  <c:v>506.68299999999999</c:v>
                </c:pt>
                <c:pt idx="707">
                  <c:v>506.32799999999997</c:v>
                </c:pt>
                <c:pt idx="708">
                  <c:v>505.97500000000002</c:v>
                </c:pt>
                <c:pt idx="709">
                  <c:v>505.62400000000002</c:v>
                </c:pt>
                <c:pt idx="710">
                  <c:v>505.274</c:v>
                </c:pt>
                <c:pt idx="711">
                  <c:v>504.92599999999999</c:v>
                </c:pt>
                <c:pt idx="712">
                  <c:v>504.57900000000001</c:v>
                </c:pt>
                <c:pt idx="713">
                  <c:v>504.23500000000001</c:v>
                </c:pt>
                <c:pt idx="714">
                  <c:v>503.89100000000002</c:v>
                </c:pt>
                <c:pt idx="715">
                  <c:v>503.55</c:v>
                </c:pt>
                <c:pt idx="716">
                  <c:v>503.209</c:v>
                </c:pt>
                <c:pt idx="717">
                  <c:v>502.87099999999998</c:v>
                </c:pt>
                <c:pt idx="718">
                  <c:v>502.53300000000002</c:v>
                </c:pt>
                <c:pt idx="719">
                  <c:v>502.197</c:v>
                </c:pt>
                <c:pt idx="720">
                  <c:v>501.863</c:v>
                </c:pt>
                <c:pt idx="721">
                  <c:v>501.529</c:v>
                </c:pt>
                <c:pt idx="722">
                  <c:v>501.197</c:v>
                </c:pt>
                <c:pt idx="723">
                  <c:v>500.86599999999999</c:v>
                </c:pt>
                <c:pt idx="724">
                  <c:v>500.536</c:v>
                </c:pt>
                <c:pt idx="725">
                  <c:v>500.20699999999999</c:v>
                </c:pt>
                <c:pt idx="726">
                  <c:v>499.88</c:v>
                </c:pt>
                <c:pt idx="727">
                  <c:v>499.553</c:v>
                </c:pt>
                <c:pt idx="728">
                  <c:v>499.22800000000001</c:v>
                </c:pt>
                <c:pt idx="729">
                  <c:v>498.90300000000002</c:v>
                </c:pt>
                <c:pt idx="730">
                  <c:v>498.58</c:v>
                </c:pt>
                <c:pt idx="731">
                  <c:v>498.25799999999998</c:v>
                </c:pt>
                <c:pt idx="732">
                  <c:v>497.93700000000001</c:v>
                </c:pt>
                <c:pt idx="733">
                  <c:v>497.61700000000002</c:v>
                </c:pt>
                <c:pt idx="734">
                  <c:v>497.298</c:v>
                </c:pt>
                <c:pt idx="735">
                  <c:v>496.98</c:v>
                </c:pt>
                <c:pt idx="736">
                  <c:v>496.66399999999999</c:v>
                </c:pt>
                <c:pt idx="737">
                  <c:v>496.34899999999999</c:v>
                </c:pt>
                <c:pt idx="738">
                  <c:v>496.03500000000003</c:v>
                </c:pt>
                <c:pt idx="739">
                  <c:v>495.72199999999998</c:v>
                </c:pt>
                <c:pt idx="740">
                  <c:v>495.41</c:v>
                </c:pt>
                <c:pt idx="741">
                  <c:v>495.1</c:v>
                </c:pt>
                <c:pt idx="742">
                  <c:v>494.79</c:v>
                </c:pt>
                <c:pt idx="743">
                  <c:v>494.48200000000003</c:v>
                </c:pt>
                <c:pt idx="744">
                  <c:v>494.17500000000001</c:v>
                </c:pt>
                <c:pt idx="745">
                  <c:v>493.86900000000003</c:v>
                </c:pt>
                <c:pt idx="746">
                  <c:v>493.56400000000002</c:v>
                </c:pt>
                <c:pt idx="747">
                  <c:v>493.26</c:v>
                </c:pt>
                <c:pt idx="748">
                  <c:v>492.95600000000002</c:v>
                </c:pt>
                <c:pt idx="749">
                  <c:v>492.654</c:v>
                </c:pt>
                <c:pt idx="750">
                  <c:v>492.35300000000001</c:v>
                </c:pt>
                <c:pt idx="751">
                  <c:v>492.05200000000002</c:v>
                </c:pt>
                <c:pt idx="752">
                  <c:v>491.75299999999999</c:v>
                </c:pt>
                <c:pt idx="753">
                  <c:v>491.45400000000001</c:v>
                </c:pt>
                <c:pt idx="754">
                  <c:v>491.15499999999997</c:v>
                </c:pt>
                <c:pt idx="755">
                  <c:v>490.858</c:v>
                </c:pt>
                <c:pt idx="756">
                  <c:v>490.56099999999998</c:v>
                </c:pt>
                <c:pt idx="757">
                  <c:v>490.26499999999999</c:v>
                </c:pt>
                <c:pt idx="758">
                  <c:v>489.97</c:v>
                </c:pt>
                <c:pt idx="759">
                  <c:v>489.67500000000001</c:v>
                </c:pt>
                <c:pt idx="760">
                  <c:v>489.38099999999997</c:v>
                </c:pt>
                <c:pt idx="761">
                  <c:v>489.08699999999999</c:v>
                </c:pt>
                <c:pt idx="762">
                  <c:v>488.79399999999998</c:v>
                </c:pt>
                <c:pt idx="763">
                  <c:v>488.50200000000001</c:v>
                </c:pt>
                <c:pt idx="764">
                  <c:v>488.21100000000001</c:v>
                </c:pt>
                <c:pt idx="765">
                  <c:v>487.92</c:v>
                </c:pt>
                <c:pt idx="766">
                  <c:v>487.62900000000002</c:v>
                </c:pt>
                <c:pt idx="767">
                  <c:v>487.34</c:v>
                </c:pt>
                <c:pt idx="768">
                  <c:v>487.05</c:v>
                </c:pt>
                <c:pt idx="769">
                  <c:v>486.762</c:v>
                </c:pt>
                <c:pt idx="770">
                  <c:v>486.47399999999999</c:v>
                </c:pt>
                <c:pt idx="771">
                  <c:v>486.18700000000001</c:v>
                </c:pt>
                <c:pt idx="772">
                  <c:v>485.9</c:v>
                </c:pt>
                <c:pt idx="773">
                  <c:v>485.61399999999998</c:v>
                </c:pt>
                <c:pt idx="774">
                  <c:v>485.32799999999997</c:v>
                </c:pt>
                <c:pt idx="775">
                  <c:v>485.04300000000001</c:v>
                </c:pt>
                <c:pt idx="776">
                  <c:v>484.75900000000001</c:v>
                </c:pt>
                <c:pt idx="777">
                  <c:v>484.47500000000002</c:v>
                </c:pt>
                <c:pt idx="778">
                  <c:v>484.19099999999997</c:v>
                </c:pt>
                <c:pt idx="779">
                  <c:v>483.90899999999999</c:v>
                </c:pt>
                <c:pt idx="780">
                  <c:v>483.62599999999998</c:v>
                </c:pt>
                <c:pt idx="781">
                  <c:v>483.34500000000003</c:v>
                </c:pt>
                <c:pt idx="782">
                  <c:v>483.06400000000002</c:v>
                </c:pt>
                <c:pt idx="783">
                  <c:v>482.78300000000002</c:v>
                </c:pt>
                <c:pt idx="784">
                  <c:v>482.50299999999999</c:v>
                </c:pt>
                <c:pt idx="785">
                  <c:v>482.22399999999999</c:v>
                </c:pt>
                <c:pt idx="786">
                  <c:v>481.94499999999999</c:v>
                </c:pt>
                <c:pt idx="787">
                  <c:v>481.666</c:v>
                </c:pt>
                <c:pt idx="788">
                  <c:v>481.38799999999998</c:v>
                </c:pt>
                <c:pt idx="789">
                  <c:v>481.11099999999999</c:v>
                </c:pt>
                <c:pt idx="790">
                  <c:v>480.834</c:v>
                </c:pt>
                <c:pt idx="791">
                  <c:v>480.55799999999999</c:v>
                </c:pt>
                <c:pt idx="792">
                  <c:v>480.28199999999998</c:v>
                </c:pt>
                <c:pt idx="793">
                  <c:v>480.00599999999997</c:v>
                </c:pt>
                <c:pt idx="794">
                  <c:v>479.73200000000003</c:v>
                </c:pt>
                <c:pt idx="795">
                  <c:v>479.45699999999999</c:v>
                </c:pt>
                <c:pt idx="796">
                  <c:v>479.18299999999999</c:v>
                </c:pt>
                <c:pt idx="797">
                  <c:v>478.91</c:v>
                </c:pt>
                <c:pt idx="798">
                  <c:v>478.637</c:v>
                </c:pt>
                <c:pt idx="799">
                  <c:v>478.36500000000001</c:v>
                </c:pt>
                <c:pt idx="800">
                  <c:v>478.09300000000002</c:v>
                </c:pt>
                <c:pt idx="801">
                  <c:v>477.822</c:v>
                </c:pt>
                <c:pt idx="802">
                  <c:v>477.55099999999999</c:v>
                </c:pt>
                <c:pt idx="803">
                  <c:v>477.28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A14-4305-925D-ECCF10D7E2D2}"/>
            </c:ext>
          </c:extLst>
        </c:ser>
        <c:ser>
          <c:idx val="1"/>
          <c:order val="1"/>
          <c:tx>
            <c:v>50 MW</c:v>
          </c:tx>
          <c:spPr>
            <a:ln w="19050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Munka1!$C$3:$C$806</c:f>
              <c:numCache>
                <c:formatCode>General</c:formatCode>
                <c:ptCount val="804"/>
                <c:pt idx="0">
                  <c:v>0</c:v>
                </c:pt>
                <c:pt idx="1">
                  <c:v>10.488300000000001</c:v>
                </c:pt>
                <c:pt idx="2">
                  <c:v>20.704699999999999</c:v>
                </c:pt>
                <c:pt idx="3">
                  <c:v>30.410399999999999</c:v>
                </c:pt>
                <c:pt idx="4">
                  <c:v>40.099800000000002</c:v>
                </c:pt>
                <c:pt idx="5">
                  <c:v>50.209299999999999</c:v>
                </c:pt>
                <c:pt idx="6">
                  <c:v>60.6004</c:v>
                </c:pt>
                <c:pt idx="7">
                  <c:v>70.136300000000006</c:v>
                </c:pt>
                <c:pt idx="8">
                  <c:v>80.483199999999997</c:v>
                </c:pt>
                <c:pt idx="9">
                  <c:v>90.483199999999997</c:v>
                </c:pt>
                <c:pt idx="10">
                  <c:v>100.483</c:v>
                </c:pt>
                <c:pt idx="11">
                  <c:v>110.483</c:v>
                </c:pt>
                <c:pt idx="12">
                  <c:v>120.483</c:v>
                </c:pt>
                <c:pt idx="13">
                  <c:v>130.483</c:v>
                </c:pt>
                <c:pt idx="14">
                  <c:v>140.483</c:v>
                </c:pt>
                <c:pt idx="15">
                  <c:v>150.483</c:v>
                </c:pt>
                <c:pt idx="16">
                  <c:v>160.483</c:v>
                </c:pt>
                <c:pt idx="17">
                  <c:v>170.483</c:v>
                </c:pt>
                <c:pt idx="18">
                  <c:v>180.483</c:v>
                </c:pt>
                <c:pt idx="19">
                  <c:v>190.483</c:v>
                </c:pt>
                <c:pt idx="20">
                  <c:v>200.483</c:v>
                </c:pt>
                <c:pt idx="21">
                  <c:v>210.483</c:v>
                </c:pt>
                <c:pt idx="22">
                  <c:v>220.483</c:v>
                </c:pt>
                <c:pt idx="23">
                  <c:v>230.483</c:v>
                </c:pt>
                <c:pt idx="24">
                  <c:v>240.483</c:v>
                </c:pt>
                <c:pt idx="25">
                  <c:v>250.483</c:v>
                </c:pt>
                <c:pt idx="26">
                  <c:v>260.483</c:v>
                </c:pt>
                <c:pt idx="27">
                  <c:v>270.483</c:v>
                </c:pt>
                <c:pt idx="28">
                  <c:v>280.11900000000003</c:v>
                </c:pt>
                <c:pt idx="29">
                  <c:v>290.57900000000001</c:v>
                </c:pt>
                <c:pt idx="30">
                  <c:v>300.57900000000001</c:v>
                </c:pt>
                <c:pt idx="31">
                  <c:v>310.57900000000001</c:v>
                </c:pt>
                <c:pt idx="32">
                  <c:v>320.57900000000001</c:v>
                </c:pt>
                <c:pt idx="33">
                  <c:v>330.57900000000001</c:v>
                </c:pt>
                <c:pt idx="34">
                  <c:v>340.57900000000001</c:v>
                </c:pt>
                <c:pt idx="35">
                  <c:v>350.57900000000001</c:v>
                </c:pt>
                <c:pt idx="36">
                  <c:v>360.57900000000001</c:v>
                </c:pt>
                <c:pt idx="37">
                  <c:v>370.57900000000001</c:v>
                </c:pt>
                <c:pt idx="38">
                  <c:v>380.57900000000001</c:v>
                </c:pt>
                <c:pt idx="39">
                  <c:v>390.57900000000001</c:v>
                </c:pt>
                <c:pt idx="40">
                  <c:v>400.57900000000001</c:v>
                </c:pt>
                <c:pt idx="41">
                  <c:v>410.57900000000001</c:v>
                </c:pt>
                <c:pt idx="42">
                  <c:v>420.57900000000001</c:v>
                </c:pt>
                <c:pt idx="43">
                  <c:v>430.57900000000001</c:v>
                </c:pt>
                <c:pt idx="44">
                  <c:v>440.57900000000001</c:v>
                </c:pt>
                <c:pt idx="45">
                  <c:v>450.57900000000001</c:v>
                </c:pt>
                <c:pt idx="46">
                  <c:v>460.57900000000001</c:v>
                </c:pt>
                <c:pt idx="47">
                  <c:v>470.57900000000001</c:v>
                </c:pt>
                <c:pt idx="48">
                  <c:v>480.57900000000001</c:v>
                </c:pt>
                <c:pt idx="49">
                  <c:v>490.57900000000001</c:v>
                </c:pt>
                <c:pt idx="50">
                  <c:v>500.57900000000001</c:v>
                </c:pt>
                <c:pt idx="51">
                  <c:v>510.57900000000001</c:v>
                </c:pt>
                <c:pt idx="52">
                  <c:v>520.57899999999995</c:v>
                </c:pt>
                <c:pt idx="53">
                  <c:v>530.57899999999995</c:v>
                </c:pt>
                <c:pt idx="54">
                  <c:v>540.57899999999995</c:v>
                </c:pt>
                <c:pt idx="55">
                  <c:v>550.57899999999995</c:v>
                </c:pt>
                <c:pt idx="56">
                  <c:v>560.57899999999995</c:v>
                </c:pt>
                <c:pt idx="57">
                  <c:v>570.57899999999995</c:v>
                </c:pt>
                <c:pt idx="58">
                  <c:v>580.57899999999995</c:v>
                </c:pt>
                <c:pt idx="59">
                  <c:v>590.57899999999995</c:v>
                </c:pt>
                <c:pt idx="60">
                  <c:v>600.57899999999995</c:v>
                </c:pt>
                <c:pt idx="61">
                  <c:v>610.57899999999995</c:v>
                </c:pt>
                <c:pt idx="62">
                  <c:v>620.57899999999995</c:v>
                </c:pt>
                <c:pt idx="63">
                  <c:v>630.57899999999995</c:v>
                </c:pt>
                <c:pt idx="64">
                  <c:v>640.57899999999995</c:v>
                </c:pt>
                <c:pt idx="65">
                  <c:v>650.57899999999995</c:v>
                </c:pt>
                <c:pt idx="66">
                  <c:v>660.57899999999995</c:v>
                </c:pt>
                <c:pt idx="67">
                  <c:v>670.57899999999995</c:v>
                </c:pt>
                <c:pt idx="68">
                  <c:v>680.57899999999995</c:v>
                </c:pt>
                <c:pt idx="69">
                  <c:v>690.57899999999995</c:v>
                </c:pt>
                <c:pt idx="70">
                  <c:v>700.57899999999995</c:v>
                </c:pt>
                <c:pt idx="71">
                  <c:v>710.57899999999995</c:v>
                </c:pt>
                <c:pt idx="72">
                  <c:v>720.57899999999995</c:v>
                </c:pt>
                <c:pt idx="73">
                  <c:v>730.57899999999995</c:v>
                </c:pt>
                <c:pt idx="74">
                  <c:v>740.57899999999995</c:v>
                </c:pt>
                <c:pt idx="75">
                  <c:v>750.57899999999995</c:v>
                </c:pt>
                <c:pt idx="76">
                  <c:v>760.57899999999995</c:v>
                </c:pt>
                <c:pt idx="77">
                  <c:v>770.57899999999995</c:v>
                </c:pt>
                <c:pt idx="78">
                  <c:v>780.57899999999995</c:v>
                </c:pt>
                <c:pt idx="79">
                  <c:v>790.57899999999995</c:v>
                </c:pt>
                <c:pt idx="80">
                  <c:v>800.57899999999995</c:v>
                </c:pt>
                <c:pt idx="81">
                  <c:v>810.57899999999995</c:v>
                </c:pt>
                <c:pt idx="82">
                  <c:v>820.57899999999995</c:v>
                </c:pt>
                <c:pt idx="83">
                  <c:v>830.57899999999995</c:v>
                </c:pt>
                <c:pt idx="84">
                  <c:v>840.57899999999995</c:v>
                </c:pt>
                <c:pt idx="85">
                  <c:v>850.57899999999995</c:v>
                </c:pt>
                <c:pt idx="86">
                  <c:v>860.57899999999995</c:v>
                </c:pt>
                <c:pt idx="87">
                  <c:v>870.57899999999995</c:v>
                </c:pt>
                <c:pt idx="88">
                  <c:v>880.57899999999995</c:v>
                </c:pt>
                <c:pt idx="89">
                  <c:v>890.57899999999995</c:v>
                </c:pt>
                <c:pt idx="90">
                  <c:v>900.57899999999995</c:v>
                </c:pt>
                <c:pt idx="91">
                  <c:v>910.57899999999995</c:v>
                </c:pt>
                <c:pt idx="92">
                  <c:v>920.57899999999995</c:v>
                </c:pt>
                <c:pt idx="93">
                  <c:v>930.57899999999995</c:v>
                </c:pt>
                <c:pt idx="94">
                  <c:v>940.57899999999995</c:v>
                </c:pt>
                <c:pt idx="95">
                  <c:v>950.57899999999995</c:v>
                </c:pt>
                <c:pt idx="96">
                  <c:v>960.57899999999995</c:v>
                </c:pt>
                <c:pt idx="97">
                  <c:v>970.57899999999995</c:v>
                </c:pt>
                <c:pt idx="98">
                  <c:v>980.57899999999995</c:v>
                </c:pt>
                <c:pt idx="99">
                  <c:v>990.57899999999995</c:v>
                </c:pt>
                <c:pt idx="100">
                  <c:v>1000.58</c:v>
                </c:pt>
                <c:pt idx="101">
                  <c:v>1001.58</c:v>
                </c:pt>
                <c:pt idx="102">
                  <c:v>1020.58</c:v>
                </c:pt>
                <c:pt idx="103">
                  <c:v>1040.58</c:v>
                </c:pt>
                <c:pt idx="104">
                  <c:v>1060.58</c:v>
                </c:pt>
                <c:pt idx="105">
                  <c:v>1080.58</c:v>
                </c:pt>
                <c:pt idx="106">
                  <c:v>1100.58</c:v>
                </c:pt>
                <c:pt idx="107">
                  <c:v>1120.58</c:v>
                </c:pt>
                <c:pt idx="108">
                  <c:v>1140.58</c:v>
                </c:pt>
                <c:pt idx="109">
                  <c:v>1160.58</c:v>
                </c:pt>
                <c:pt idx="110">
                  <c:v>1180.58</c:v>
                </c:pt>
                <c:pt idx="111">
                  <c:v>1200.58</c:v>
                </c:pt>
                <c:pt idx="112">
                  <c:v>1220.58</c:v>
                </c:pt>
                <c:pt idx="113">
                  <c:v>1240.58</c:v>
                </c:pt>
                <c:pt idx="114">
                  <c:v>1260.58</c:v>
                </c:pt>
                <c:pt idx="115">
                  <c:v>1280.58</c:v>
                </c:pt>
                <c:pt idx="116">
                  <c:v>1300.58</c:v>
                </c:pt>
                <c:pt idx="117">
                  <c:v>1320.58</c:v>
                </c:pt>
                <c:pt idx="118">
                  <c:v>1340.58</c:v>
                </c:pt>
                <c:pt idx="119">
                  <c:v>1360.58</c:v>
                </c:pt>
                <c:pt idx="120">
                  <c:v>1380.58</c:v>
                </c:pt>
                <c:pt idx="121">
                  <c:v>1400.58</c:v>
                </c:pt>
                <c:pt idx="122">
                  <c:v>1420.58</c:v>
                </c:pt>
                <c:pt idx="123">
                  <c:v>1440.58</c:v>
                </c:pt>
                <c:pt idx="124">
                  <c:v>1460.58</c:v>
                </c:pt>
                <c:pt idx="125">
                  <c:v>1480.58</c:v>
                </c:pt>
                <c:pt idx="126">
                  <c:v>1500.58</c:v>
                </c:pt>
                <c:pt idx="127">
                  <c:v>1520.58</c:v>
                </c:pt>
                <c:pt idx="128">
                  <c:v>1540.58</c:v>
                </c:pt>
                <c:pt idx="129">
                  <c:v>1560.58</c:v>
                </c:pt>
                <c:pt idx="130">
                  <c:v>1580.58</c:v>
                </c:pt>
                <c:pt idx="131">
                  <c:v>1600.58</c:v>
                </c:pt>
                <c:pt idx="132">
                  <c:v>1620.58</c:v>
                </c:pt>
                <c:pt idx="133">
                  <c:v>1640.58</c:v>
                </c:pt>
                <c:pt idx="134">
                  <c:v>1660.58</c:v>
                </c:pt>
                <c:pt idx="135">
                  <c:v>1680.58</c:v>
                </c:pt>
                <c:pt idx="136">
                  <c:v>1700.58</c:v>
                </c:pt>
                <c:pt idx="137">
                  <c:v>1720.58</c:v>
                </c:pt>
                <c:pt idx="138">
                  <c:v>1740.58</c:v>
                </c:pt>
                <c:pt idx="139">
                  <c:v>1760.58</c:v>
                </c:pt>
                <c:pt idx="140">
                  <c:v>1780.58</c:v>
                </c:pt>
                <c:pt idx="141">
                  <c:v>1800.58</c:v>
                </c:pt>
                <c:pt idx="142">
                  <c:v>1820.58</c:v>
                </c:pt>
                <c:pt idx="143">
                  <c:v>1840.58</c:v>
                </c:pt>
                <c:pt idx="144">
                  <c:v>1860.58</c:v>
                </c:pt>
                <c:pt idx="145">
                  <c:v>1880.58</c:v>
                </c:pt>
                <c:pt idx="146">
                  <c:v>1900.58</c:v>
                </c:pt>
                <c:pt idx="147">
                  <c:v>1920.58</c:v>
                </c:pt>
                <c:pt idx="148">
                  <c:v>1940.58</c:v>
                </c:pt>
                <c:pt idx="149">
                  <c:v>1960.58</c:v>
                </c:pt>
                <c:pt idx="150">
                  <c:v>1980.58</c:v>
                </c:pt>
                <c:pt idx="151">
                  <c:v>2000.58</c:v>
                </c:pt>
                <c:pt idx="152">
                  <c:v>2020.58</c:v>
                </c:pt>
                <c:pt idx="153">
                  <c:v>2040.58</c:v>
                </c:pt>
                <c:pt idx="154">
                  <c:v>2060.58</c:v>
                </c:pt>
                <c:pt idx="155">
                  <c:v>2080.58</c:v>
                </c:pt>
                <c:pt idx="156">
                  <c:v>2100.58</c:v>
                </c:pt>
                <c:pt idx="157">
                  <c:v>2120.58</c:v>
                </c:pt>
                <c:pt idx="158">
                  <c:v>2140.58</c:v>
                </c:pt>
                <c:pt idx="159">
                  <c:v>2160.58</c:v>
                </c:pt>
                <c:pt idx="160">
                  <c:v>2180.58</c:v>
                </c:pt>
                <c:pt idx="161">
                  <c:v>2200.58</c:v>
                </c:pt>
                <c:pt idx="162">
                  <c:v>2220.58</c:v>
                </c:pt>
                <c:pt idx="163">
                  <c:v>2240.58</c:v>
                </c:pt>
                <c:pt idx="164">
                  <c:v>2260.58</c:v>
                </c:pt>
                <c:pt idx="165">
                  <c:v>2280.58</c:v>
                </c:pt>
                <c:pt idx="166">
                  <c:v>2300.58</c:v>
                </c:pt>
                <c:pt idx="167">
                  <c:v>2320.58</c:v>
                </c:pt>
                <c:pt idx="168">
                  <c:v>2340.58</c:v>
                </c:pt>
                <c:pt idx="169">
                  <c:v>2360.58</c:v>
                </c:pt>
                <c:pt idx="170">
                  <c:v>2380.58</c:v>
                </c:pt>
                <c:pt idx="171">
                  <c:v>2400.58</c:v>
                </c:pt>
                <c:pt idx="172">
                  <c:v>2420.58</c:v>
                </c:pt>
                <c:pt idx="173">
                  <c:v>2440.58</c:v>
                </c:pt>
                <c:pt idx="174">
                  <c:v>2460.58</c:v>
                </c:pt>
                <c:pt idx="175">
                  <c:v>2480.58</c:v>
                </c:pt>
                <c:pt idx="176">
                  <c:v>2500.58</c:v>
                </c:pt>
                <c:pt idx="177">
                  <c:v>2520.58</c:v>
                </c:pt>
                <c:pt idx="178">
                  <c:v>2540.58</c:v>
                </c:pt>
                <c:pt idx="179">
                  <c:v>2560.58</c:v>
                </c:pt>
                <c:pt idx="180">
                  <c:v>2580.58</c:v>
                </c:pt>
                <c:pt idx="181">
                  <c:v>2600.58</c:v>
                </c:pt>
                <c:pt idx="182">
                  <c:v>2620.58</c:v>
                </c:pt>
                <c:pt idx="183">
                  <c:v>2640.58</c:v>
                </c:pt>
                <c:pt idx="184">
                  <c:v>2660.58</c:v>
                </c:pt>
                <c:pt idx="185">
                  <c:v>2680.58</c:v>
                </c:pt>
                <c:pt idx="186">
                  <c:v>2700.58</c:v>
                </c:pt>
                <c:pt idx="187">
                  <c:v>2720.58</c:v>
                </c:pt>
                <c:pt idx="188">
                  <c:v>2740.58</c:v>
                </c:pt>
                <c:pt idx="189">
                  <c:v>2760.58</c:v>
                </c:pt>
                <c:pt idx="190">
                  <c:v>2780.58</c:v>
                </c:pt>
                <c:pt idx="191">
                  <c:v>2800.58</c:v>
                </c:pt>
                <c:pt idx="192">
                  <c:v>2820.58</c:v>
                </c:pt>
                <c:pt idx="193">
                  <c:v>2840.58</c:v>
                </c:pt>
                <c:pt idx="194">
                  <c:v>2860.58</c:v>
                </c:pt>
                <c:pt idx="195">
                  <c:v>2880.58</c:v>
                </c:pt>
                <c:pt idx="196">
                  <c:v>2900.58</c:v>
                </c:pt>
                <c:pt idx="197">
                  <c:v>2920.58</c:v>
                </c:pt>
                <c:pt idx="198">
                  <c:v>2940.58</c:v>
                </c:pt>
                <c:pt idx="199">
                  <c:v>2960.58</c:v>
                </c:pt>
                <c:pt idx="200">
                  <c:v>2980.58</c:v>
                </c:pt>
                <c:pt idx="201">
                  <c:v>3000.58</c:v>
                </c:pt>
                <c:pt idx="202">
                  <c:v>3020.58</c:v>
                </c:pt>
                <c:pt idx="203">
                  <c:v>3040.58</c:v>
                </c:pt>
                <c:pt idx="204">
                  <c:v>3060.58</c:v>
                </c:pt>
                <c:pt idx="205">
                  <c:v>3080.58</c:v>
                </c:pt>
                <c:pt idx="206">
                  <c:v>3100.58</c:v>
                </c:pt>
                <c:pt idx="207">
                  <c:v>3120.58</c:v>
                </c:pt>
                <c:pt idx="208">
                  <c:v>3140.58</c:v>
                </c:pt>
                <c:pt idx="209">
                  <c:v>3160.58</c:v>
                </c:pt>
                <c:pt idx="210">
                  <c:v>3180.58</c:v>
                </c:pt>
                <c:pt idx="211">
                  <c:v>3200.58</c:v>
                </c:pt>
                <c:pt idx="212">
                  <c:v>3220.58</c:v>
                </c:pt>
                <c:pt idx="213">
                  <c:v>3240.58</c:v>
                </c:pt>
                <c:pt idx="214">
                  <c:v>3260.58</c:v>
                </c:pt>
                <c:pt idx="215">
                  <c:v>3280.58</c:v>
                </c:pt>
                <c:pt idx="216">
                  <c:v>3300.58</c:v>
                </c:pt>
                <c:pt idx="217">
                  <c:v>3320.58</c:v>
                </c:pt>
                <c:pt idx="218">
                  <c:v>3340.58</c:v>
                </c:pt>
                <c:pt idx="219">
                  <c:v>3360.58</c:v>
                </c:pt>
                <c:pt idx="220">
                  <c:v>3380.58</c:v>
                </c:pt>
                <c:pt idx="221">
                  <c:v>3400.58</c:v>
                </c:pt>
                <c:pt idx="222">
                  <c:v>3420.58</c:v>
                </c:pt>
                <c:pt idx="223">
                  <c:v>3440.58</c:v>
                </c:pt>
                <c:pt idx="224">
                  <c:v>3460.58</c:v>
                </c:pt>
                <c:pt idx="225">
                  <c:v>3480.58</c:v>
                </c:pt>
                <c:pt idx="226">
                  <c:v>3500.58</c:v>
                </c:pt>
                <c:pt idx="227">
                  <c:v>3520.58</c:v>
                </c:pt>
                <c:pt idx="228">
                  <c:v>3540.58</c:v>
                </c:pt>
                <c:pt idx="229">
                  <c:v>3560.58</c:v>
                </c:pt>
                <c:pt idx="230">
                  <c:v>3580.58</c:v>
                </c:pt>
                <c:pt idx="231">
                  <c:v>3600.58</c:v>
                </c:pt>
                <c:pt idx="232">
                  <c:v>3620.58</c:v>
                </c:pt>
                <c:pt idx="233">
                  <c:v>3640.58</c:v>
                </c:pt>
                <c:pt idx="234">
                  <c:v>3660.58</c:v>
                </c:pt>
                <c:pt idx="235">
                  <c:v>3680.58</c:v>
                </c:pt>
                <c:pt idx="236">
                  <c:v>3700.58</c:v>
                </c:pt>
                <c:pt idx="237">
                  <c:v>3720.58</c:v>
                </c:pt>
                <c:pt idx="238">
                  <c:v>3740.58</c:v>
                </c:pt>
                <c:pt idx="239">
                  <c:v>3760.58</c:v>
                </c:pt>
                <c:pt idx="240">
                  <c:v>3780.58</c:v>
                </c:pt>
                <c:pt idx="241">
                  <c:v>3800.58</c:v>
                </c:pt>
                <c:pt idx="242">
                  <c:v>3820.58</c:v>
                </c:pt>
                <c:pt idx="243">
                  <c:v>3840.58</c:v>
                </c:pt>
                <c:pt idx="244">
                  <c:v>3860.58</c:v>
                </c:pt>
                <c:pt idx="245">
                  <c:v>3880.58</c:v>
                </c:pt>
                <c:pt idx="246">
                  <c:v>3900.58</c:v>
                </c:pt>
                <c:pt idx="247">
                  <c:v>3920.58</c:v>
                </c:pt>
                <c:pt idx="248">
                  <c:v>3940.58</c:v>
                </c:pt>
                <c:pt idx="249">
                  <c:v>3960.58</c:v>
                </c:pt>
                <c:pt idx="250">
                  <c:v>3980.58</c:v>
                </c:pt>
                <c:pt idx="251">
                  <c:v>4000.58</c:v>
                </c:pt>
                <c:pt idx="252">
                  <c:v>4020.58</c:v>
                </c:pt>
                <c:pt idx="253">
                  <c:v>4040.58</c:v>
                </c:pt>
                <c:pt idx="254">
                  <c:v>4060.58</c:v>
                </c:pt>
                <c:pt idx="255">
                  <c:v>4080.58</c:v>
                </c:pt>
                <c:pt idx="256">
                  <c:v>4100.58</c:v>
                </c:pt>
                <c:pt idx="257">
                  <c:v>4120.58</c:v>
                </c:pt>
                <c:pt idx="258">
                  <c:v>4140.58</c:v>
                </c:pt>
                <c:pt idx="259">
                  <c:v>4160.58</c:v>
                </c:pt>
                <c:pt idx="260">
                  <c:v>4180.58</c:v>
                </c:pt>
                <c:pt idx="261">
                  <c:v>4200.58</c:v>
                </c:pt>
                <c:pt idx="262">
                  <c:v>4220.58</c:v>
                </c:pt>
                <c:pt idx="263">
                  <c:v>4240.58</c:v>
                </c:pt>
                <c:pt idx="264">
                  <c:v>4260.58</c:v>
                </c:pt>
                <c:pt idx="265">
                  <c:v>4280.58</c:v>
                </c:pt>
                <c:pt idx="266">
                  <c:v>4300.58</c:v>
                </c:pt>
                <c:pt idx="267">
                  <c:v>4320.58</c:v>
                </c:pt>
                <c:pt idx="268">
                  <c:v>4340.58</c:v>
                </c:pt>
                <c:pt idx="269">
                  <c:v>4360.58</c:v>
                </c:pt>
                <c:pt idx="270">
                  <c:v>4380.58</c:v>
                </c:pt>
                <c:pt idx="271">
                  <c:v>4400.58</c:v>
                </c:pt>
                <c:pt idx="272">
                  <c:v>4420.58</c:v>
                </c:pt>
                <c:pt idx="273">
                  <c:v>4440.58</c:v>
                </c:pt>
                <c:pt idx="274">
                  <c:v>4460.58</c:v>
                </c:pt>
                <c:pt idx="275">
                  <c:v>4480.58</c:v>
                </c:pt>
                <c:pt idx="276">
                  <c:v>4500.58</c:v>
                </c:pt>
                <c:pt idx="277">
                  <c:v>4520.58</c:v>
                </c:pt>
                <c:pt idx="278">
                  <c:v>4540.58</c:v>
                </c:pt>
                <c:pt idx="279">
                  <c:v>4560.58</c:v>
                </c:pt>
                <c:pt idx="280">
                  <c:v>4580.58</c:v>
                </c:pt>
                <c:pt idx="281">
                  <c:v>4600.58</c:v>
                </c:pt>
                <c:pt idx="282">
                  <c:v>4620.58</c:v>
                </c:pt>
                <c:pt idx="283">
                  <c:v>4640.58</c:v>
                </c:pt>
                <c:pt idx="284">
                  <c:v>4660.58</c:v>
                </c:pt>
                <c:pt idx="285">
                  <c:v>4680.58</c:v>
                </c:pt>
                <c:pt idx="286">
                  <c:v>4700.58</c:v>
                </c:pt>
                <c:pt idx="287">
                  <c:v>4720.58</c:v>
                </c:pt>
                <c:pt idx="288">
                  <c:v>4740.58</c:v>
                </c:pt>
                <c:pt idx="289">
                  <c:v>4760.58</c:v>
                </c:pt>
                <c:pt idx="290">
                  <c:v>4780.58</c:v>
                </c:pt>
                <c:pt idx="291">
                  <c:v>4800.58</c:v>
                </c:pt>
                <c:pt idx="292">
                  <c:v>4820.58</c:v>
                </c:pt>
                <c:pt idx="293">
                  <c:v>4840.58</c:v>
                </c:pt>
                <c:pt idx="294">
                  <c:v>4860.58</c:v>
                </c:pt>
                <c:pt idx="295">
                  <c:v>4880.58</c:v>
                </c:pt>
                <c:pt idx="296">
                  <c:v>4900.58</c:v>
                </c:pt>
                <c:pt idx="297">
                  <c:v>4920.58</c:v>
                </c:pt>
                <c:pt idx="298">
                  <c:v>4940.58</c:v>
                </c:pt>
                <c:pt idx="299">
                  <c:v>4960.58</c:v>
                </c:pt>
                <c:pt idx="300">
                  <c:v>4980.58</c:v>
                </c:pt>
                <c:pt idx="301">
                  <c:v>5000.58</c:v>
                </c:pt>
                <c:pt idx="302">
                  <c:v>5020.58</c:v>
                </c:pt>
                <c:pt idx="303">
                  <c:v>5040.58</c:v>
                </c:pt>
                <c:pt idx="304">
                  <c:v>5060.58</c:v>
                </c:pt>
                <c:pt idx="305">
                  <c:v>5080.58</c:v>
                </c:pt>
                <c:pt idx="306">
                  <c:v>5100.58</c:v>
                </c:pt>
                <c:pt idx="307">
                  <c:v>5120.58</c:v>
                </c:pt>
                <c:pt idx="308">
                  <c:v>5140.58</c:v>
                </c:pt>
                <c:pt idx="309">
                  <c:v>5160.58</c:v>
                </c:pt>
                <c:pt idx="310">
                  <c:v>5180.58</c:v>
                </c:pt>
                <c:pt idx="311">
                  <c:v>5200.58</c:v>
                </c:pt>
                <c:pt idx="312">
                  <c:v>5220.58</c:v>
                </c:pt>
                <c:pt idx="313">
                  <c:v>5240.58</c:v>
                </c:pt>
                <c:pt idx="314">
                  <c:v>5260.58</c:v>
                </c:pt>
                <c:pt idx="315">
                  <c:v>5280.58</c:v>
                </c:pt>
                <c:pt idx="316">
                  <c:v>5300.58</c:v>
                </c:pt>
                <c:pt idx="317">
                  <c:v>5320.58</c:v>
                </c:pt>
                <c:pt idx="318">
                  <c:v>5340.58</c:v>
                </c:pt>
                <c:pt idx="319">
                  <c:v>5360.58</c:v>
                </c:pt>
                <c:pt idx="320">
                  <c:v>5380.58</c:v>
                </c:pt>
                <c:pt idx="321">
                  <c:v>5400.58</c:v>
                </c:pt>
                <c:pt idx="322">
                  <c:v>5420.58</c:v>
                </c:pt>
                <c:pt idx="323">
                  <c:v>5440.58</c:v>
                </c:pt>
                <c:pt idx="324">
                  <c:v>5460.58</c:v>
                </c:pt>
                <c:pt idx="325">
                  <c:v>5480.58</c:v>
                </c:pt>
                <c:pt idx="326">
                  <c:v>5500.58</c:v>
                </c:pt>
                <c:pt idx="327">
                  <c:v>5520.58</c:v>
                </c:pt>
                <c:pt idx="328">
                  <c:v>5540.58</c:v>
                </c:pt>
                <c:pt idx="329">
                  <c:v>5560.58</c:v>
                </c:pt>
                <c:pt idx="330">
                  <c:v>5580.58</c:v>
                </c:pt>
                <c:pt idx="331">
                  <c:v>5600.58</c:v>
                </c:pt>
                <c:pt idx="332">
                  <c:v>5620.58</c:v>
                </c:pt>
                <c:pt idx="333">
                  <c:v>5640.58</c:v>
                </c:pt>
                <c:pt idx="334">
                  <c:v>5660.58</c:v>
                </c:pt>
                <c:pt idx="335">
                  <c:v>5680.58</c:v>
                </c:pt>
                <c:pt idx="336">
                  <c:v>5700.58</c:v>
                </c:pt>
                <c:pt idx="337">
                  <c:v>5720.58</c:v>
                </c:pt>
                <c:pt idx="338">
                  <c:v>5740.58</c:v>
                </c:pt>
                <c:pt idx="339">
                  <c:v>5760.58</c:v>
                </c:pt>
                <c:pt idx="340">
                  <c:v>5780.58</c:v>
                </c:pt>
                <c:pt idx="341">
                  <c:v>5800.58</c:v>
                </c:pt>
                <c:pt idx="342">
                  <c:v>5820.58</c:v>
                </c:pt>
                <c:pt idx="343">
                  <c:v>5840.58</c:v>
                </c:pt>
                <c:pt idx="344">
                  <c:v>5860.58</c:v>
                </c:pt>
                <c:pt idx="345">
                  <c:v>5880.58</c:v>
                </c:pt>
                <c:pt idx="346">
                  <c:v>5900.58</c:v>
                </c:pt>
                <c:pt idx="347">
                  <c:v>5920.58</c:v>
                </c:pt>
                <c:pt idx="348">
                  <c:v>5940.58</c:v>
                </c:pt>
                <c:pt idx="349">
                  <c:v>5960.58</c:v>
                </c:pt>
                <c:pt idx="350">
                  <c:v>5980.58</c:v>
                </c:pt>
                <c:pt idx="351">
                  <c:v>6000.58</c:v>
                </c:pt>
                <c:pt idx="352">
                  <c:v>6001.58</c:v>
                </c:pt>
                <c:pt idx="353">
                  <c:v>6040.58</c:v>
                </c:pt>
                <c:pt idx="354">
                  <c:v>6080.58</c:v>
                </c:pt>
                <c:pt idx="355">
                  <c:v>6120.58</c:v>
                </c:pt>
                <c:pt idx="356">
                  <c:v>6160.58</c:v>
                </c:pt>
                <c:pt idx="357">
                  <c:v>6200.58</c:v>
                </c:pt>
                <c:pt idx="358">
                  <c:v>6240.58</c:v>
                </c:pt>
                <c:pt idx="359">
                  <c:v>6280.58</c:v>
                </c:pt>
                <c:pt idx="360">
                  <c:v>6320.58</c:v>
                </c:pt>
                <c:pt idx="361">
                  <c:v>6360.58</c:v>
                </c:pt>
                <c:pt idx="362">
                  <c:v>6400.6</c:v>
                </c:pt>
                <c:pt idx="363">
                  <c:v>6440.6</c:v>
                </c:pt>
                <c:pt idx="364">
                  <c:v>6480.6</c:v>
                </c:pt>
                <c:pt idx="365">
                  <c:v>6520.6</c:v>
                </c:pt>
                <c:pt idx="366">
                  <c:v>6560.6</c:v>
                </c:pt>
                <c:pt idx="367">
                  <c:v>6600.6</c:v>
                </c:pt>
                <c:pt idx="368">
                  <c:v>6640.6</c:v>
                </c:pt>
                <c:pt idx="369">
                  <c:v>6680.6</c:v>
                </c:pt>
                <c:pt idx="370">
                  <c:v>6720.6</c:v>
                </c:pt>
                <c:pt idx="371">
                  <c:v>6760.6</c:v>
                </c:pt>
                <c:pt idx="372">
                  <c:v>6800.6</c:v>
                </c:pt>
                <c:pt idx="373">
                  <c:v>6840.6</c:v>
                </c:pt>
                <c:pt idx="374">
                  <c:v>6880.6</c:v>
                </c:pt>
                <c:pt idx="375">
                  <c:v>6920.6</c:v>
                </c:pt>
                <c:pt idx="376">
                  <c:v>6960.6</c:v>
                </c:pt>
                <c:pt idx="377">
                  <c:v>7000.6</c:v>
                </c:pt>
                <c:pt idx="378">
                  <c:v>7040.6</c:v>
                </c:pt>
                <c:pt idx="379">
                  <c:v>7080.6</c:v>
                </c:pt>
                <c:pt idx="380">
                  <c:v>7120.6</c:v>
                </c:pt>
                <c:pt idx="381">
                  <c:v>7160.6</c:v>
                </c:pt>
                <c:pt idx="382">
                  <c:v>7200.6</c:v>
                </c:pt>
                <c:pt idx="383">
                  <c:v>7240.6</c:v>
                </c:pt>
                <c:pt idx="384">
                  <c:v>7280.6</c:v>
                </c:pt>
                <c:pt idx="385">
                  <c:v>7320.6</c:v>
                </c:pt>
                <c:pt idx="386">
                  <c:v>7360.6</c:v>
                </c:pt>
                <c:pt idx="387">
                  <c:v>7400.6</c:v>
                </c:pt>
                <c:pt idx="388">
                  <c:v>7440.6</c:v>
                </c:pt>
                <c:pt idx="389">
                  <c:v>7480.6</c:v>
                </c:pt>
                <c:pt idx="390">
                  <c:v>7520.6</c:v>
                </c:pt>
                <c:pt idx="391">
                  <c:v>7560.6</c:v>
                </c:pt>
                <c:pt idx="392">
                  <c:v>7600.6</c:v>
                </c:pt>
                <c:pt idx="393">
                  <c:v>7640.6</c:v>
                </c:pt>
                <c:pt idx="394">
                  <c:v>7680.6</c:v>
                </c:pt>
                <c:pt idx="395">
                  <c:v>7720.6</c:v>
                </c:pt>
                <c:pt idx="396">
                  <c:v>7760.6</c:v>
                </c:pt>
                <c:pt idx="397">
                  <c:v>7800.6</c:v>
                </c:pt>
                <c:pt idx="398">
                  <c:v>7840.6</c:v>
                </c:pt>
                <c:pt idx="399">
                  <c:v>7880.6</c:v>
                </c:pt>
                <c:pt idx="400">
                  <c:v>7920.6</c:v>
                </c:pt>
                <c:pt idx="401">
                  <c:v>7960.6</c:v>
                </c:pt>
                <c:pt idx="402">
                  <c:v>8000.6</c:v>
                </c:pt>
                <c:pt idx="403">
                  <c:v>8040.6</c:v>
                </c:pt>
                <c:pt idx="404">
                  <c:v>8080.6</c:v>
                </c:pt>
                <c:pt idx="405">
                  <c:v>8120.6</c:v>
                </c:pt>
                <c:pt idx="406">
                  <c:v>8160.6</c:v>
                </c:pt>
                <c:pt idx="407">
                  <c:v>8200.6</c:v>
                </c:pt>
                <c:pt idx="408">
                  <c:v>8240.6</c:v>
                </c:pt>
                <c:pt idx="409">
                  <c:v>8280.6</c:v>
                </c:pt>
                <c:pt idx="410">
                  <c:v>8320.6</c:v>
                </c:pt>
                <c:pt idx="411">
                  <c:v>8360.6</c:v>
                </c:pt>
                <c:pt idx="412">
                  <c:v>8400.6</c:v>
                </c:pt>
                <c:pt idx="413">
                  <c:v>8440.6</c:v>
                </c:pt>
                <c:pt idx="414">
                  <c:v>8480.6</c:v>
                </c:pt>
                <c:pt idx="415">
                  <c:v>8520.6</c:v>
                </c:pt>
                <c:pt idx="416">
                  <c:v>8560.6</c:v>
                </c:pt>
                <c:pt idx="417">
                  <c:v>8600.6</c:v>
                </c:pt>
                <c:pt idx="418">
                  <c:v>8640.6</c:v>
                </c:pt>
                <c:pt idx="419">
                  <c:v>8680.6</c:v>
                </c:pt>
                <c:pt idx="420">
                  <c:v>8720.6</c:v>
                </c:pt>
                <c:pt idx="421">
                  <c:v>8760.6</c:v>
                </c:pt>
                <c:pt idx="422">
                  <c:v>8800.6</c:v>
                </c:pt>
                <c:pt idx="423">
                  <c:v>8840.6</c:v>
                </c:pt>
                <c:pt idx="424">
                  <c:v>8880.6</c:v>
                </c:pt>
                <c:pt idx="425">
                  <c:v>8920.6</c:v>
                </c:pt>
                <c:pt idx="426">
                  <c:v>8960.6</c:v>
                </c:pt>
                <c:pt idx="427">
                  <c:v>9000.6</c:v>
                </c:pt>
                <c:pt idx="428">
                  <c:v>9040.6</c:v>
                </c:pt>
                <c:pt idx="429">
                  <c:v>9080.6</c:v>
                </c:pt>
                <c:pt idx="430">
                  <c:v>9120.6</c:v>
                </c:pt>
                <c:pt idx="431">
                  <c:v>9160.6</c:v>
                </c:pt>
                <c:pt idx="432">
                  <c:v>9200.6</c:v>
                </c:pt>
                <c:pt idx="433">
                  <c:v>9240.6</c:v>
                </c:pt>
                <c:pt idx="434">
                  <c:v>9280.9</c:v>
                </c:pt>
                <c:pt idx="435">
                  <c:v>9320.9</c:v>
                </c:pt>
                <c:pt idx="436">
                  <c:v>9360.2000000000007</c:v>
                </c:pt>
                <c:pt idx="437">
                  <c:v>9400.5</c:v>
                </c:pt>
                <c:pt idx="438">
                  <c:v>9440.5</c:v>
                </c:pt>
                <c:pt idx="439">
                  <c:v>9480.5</c:v>
                </c:pt>
                <c:pt idx="440">
                  <c:v>9520.5</c:v>
                </c:pt>
                <c:pt idx="441">
                  <c:v>9560.5</c:v>
                </c:pt>
                <c:pt idx="442">
                  <c:v>9600.5</c:v>
                </c:pt>
                <c:pt idx="443">
                  <c:v>9640.5</c:v>
                </c:pt>
                <c:pt idx="444">
                  <c:v>9680.5</c:v>
                </c:pt>
                <c:pt idx="445">
                  <c:v>9720.5</c:v>
                </c:pt>
                <c:pt idx="446">
                  <c:v>9760.5</c:v>
                </c:pt>
                <c:pt idx="447">
                  <c:v>9800.5</c:v>
                </c:pt>
                <c:pt idx="448">
                  <c:v>9840.5</c:v>
                </c:pt>
                <c:pt idx="449">
                  <c:v>9880.5</c:v>
                </c:pt>
                <c:pt idx="450">
                  <c:v>9920.5</c:v>
                </c:pt>
                <c:pt idx="451">
                  <c:v>9960.5</c:v>
                </c:pt>
                <c:pt idx="452">
                  <c:v>10000.5</c:v>
                </c:pt>
                <c:pt idx="453">
                  <c:v>10040.5</c:v>
                </c:pt>
                <c:pt idx="454">
                  <c:v>10080.5</c:v>
                </c:pt>
                <c:pt idx="455">
                  <c:v>10120.5</c:v>
                </c:pt>
                <c:pt idx="456">
                  <c:v>10160.5</c:v>
                </c:pt>
                <c:pt idx="457">
                  <c:v>10200.5</c:v>
                </c:pt>
                <c:pt idx="458">
                  <c:v>10240.5</c:v>
                </c:pt>
                <c:pt idx="459">
                  <c:v>10280.5</c:v>
                </c:pt>
                <c:pt idx="460">
                  <c:v>10320.5</c:v>
                </c:pt>
                <c:pt idx="461">
                  <c:v>10360.5</c:v>
                </c:pt>
                <c:pt idx="462">
                  <c:v>10400.5</c:v>
                </c:pt>
                <c:pt idx="463">
                  <c:v>10440.5</c:v>
                </c:pt>
                <c:pt idx="464">
                  <c:v>10480.5</c:v>
                </c:pt>
                <c:pt idx="465">
                  <c:v>10520.5</c:v>
                </c:pt>
                <c:pt idx="466">
                  <c:v>10560.5</c:v>
                </c:pt>
                <c:pt idx="467">
                  <c:v>10600.5</c:v>
                </c:pt>
                <c:pt idx="468">
                  <c:v>10640.5</c:v>
                </c:pt>
                <c:pt idx="469">
                  <c:v>10680.5</c:v>
                </c:pt>
                <c:pt idx="470">
                  <c:v>10720.5</c:v>
                </c:pt>
                <c:pt idx="471">
                  <c:v>10760.5</c:v>
                </c:pt>
                <c:pt idx="472">
                  <c:v>10800.5</c:v>
                </c:pt>
                <c:pt idx="473">
                  <c:v>10840.5</c:v>
                </c:pt>
                <c:pt idx="474">
                  <c:v>10880.5</c:v>
                </c:pt>
                <c:pt idx="475">
                  <c:v>10920.5</c:v>
                </c:pt>
                <c:pt idx="476">
                  <c:v>10960.5</c:v>
                </c:pt>
                <c:pt idx="477">
                  <c:v>11000.5</c:v>
                </c:pt>
                <c:pt idx="478">
                  <c:v>11040.5</c:v>
                </c:pt>
                <c:pt idx="479">
                  <c:v>11080.5</c:v>
                </c:pt>
                <c:pt idx="480">
                  <c:v>11120.5</c:v>
                </c:pt>
                <c:pt idx="481">
                  <c:v>11160.5</c:v>
                </c:pt>
                <c:pt idx="482">
                  <c:v>11200.5</c:v>
                </c:pt>
                <c:pt idx="483">
                  <c:v>11240.5</c:v>
                </c:pt>
                <c:pt idx="484">
                  <c:v>11280.5</c:v>
                </c:pt>
                <c:pt idx="485">
                  <c:v>11320.5</c:v>
                </c:pt>
                <c:pt idx="486">
                  <c:v>11360.5</c:v>
                </c:pt>
                <c:pt idx="487">
                  <c:v>11400.5</c:v>
                </c:pt>
                <c:pt idx="488">
                  <c:v>11440.5</c:v>
                </c:pt>
                <c:pt idx="489">
                  <c:v>11480.5</c:v>
                </c:pt>
                <c:pt idx="490">
                  <c:v>11520.5</c:v>
                </c:pt>
                <c:pt idx="491">
                  <c:v>11560.5</c:v>
                </c:pt>
                <c:pt idx="492">
                  <c:v>11600.5</c:v>
                </c:pt>
                <c:pt idx="493">
                  <c:v>11640.5</c:v>
                </c:pt>
                <c:pt idx="494">
                  <c:v>11680.5</c:v>
                </c:pt>
                <c:pt idx="495">
                  <c:v>11720.5</c:v>
                </c:pt>
                <c:pt idx="496">
                  <c:v>11760.5</c:v>
                </c:pt>
                <c:pt idx="497">
                  <c:v>11800.5</c:v>
                </c:pt>
                <c:pt idx="498">
                  <c:v>11840.5</c:v>
                </c:pt>
                <c:pt idx="499">
                  <c:v>11880.5</c:v>
                </c:pt>
                <c:pt idx="500">
                  <c:v>11920.5</c:v>
                </c:pt>
                <c:pt idx="501">
                  <c:v>11960.5</c:v>
                </c:pt>
                <c:pt idx="502">
                  <c:v>12000.5</c:v>
                </c:pt>
                <c:pt idx="503">
                  <c:v>12040.5</c:v>
                </c:pt>
                <c:pt idx="504">
                  <c:v>12080.5</c:v>
                </c:pt>
                <c:pt idx="505">
                  <c:v>12120.5</c:v>
                </c:pt>
                <c:pt idx="506">
                  <c:v>12160.5</c:v>
                </c:pt>
                <c:pt idx="507">
                  <c:v>12200.5</c:v>
                </c:pt>
                <c:pt idx="508">
                  <c:v>12240.5</c:v>
                </c:pt>
                <c:pt idx="509">
                  <c:v>12280.5</c:v>
                </c:pt>
                <c:pt idx="510">
                  <c:v>12320.5</c:v>
                </c:pt>
                <c:pt idx="511">
                  <c:v>12360.5</c:v>
                </c:pt>
                <c:pt idx="512">
                  <c:v>12400.5</c:v>
                </c:pt>
                <c:pt idx="513">
                  <c:v>12440.5</c:v>
                </c:pt>
                <c:pt idx="514">
                  <c:v>12480.5</c:v>
                </c:pt>
                <c:pt idx="515">
                  <c:v>12520.5</c:v>
                </c:pt>
                <c:pt idx="516">
                  <c:v>12560.5</c:v>
                </c:pt>
                <c:pt idx="517">
                  <c:v>12600.5</c:v>
                </c:pt>
                <c:pt idx="518">
                  <c:v>12640.5</c:v>
                </c:pt>
                <c:pt idx="519">
                  <c:v>12680.5</c:v>
                </c:pt>
                <c:pt idx="520">
                  <c:v>12720.5</c:v>
                </c:pt>
                <c:pt idx="521">
                  <c:v>12760.5</c:v>
                </c:pt>
                <c:pt idx="522">
                  <c:v>12800.5</c:v>
                </c:pt>
                <c:pt idx="523">
                  <c:v>12840.5</c:v>
                </c:pt>
                <c:pt idx="524">
                  <c:v>12880.5</c:v>
                </c:pt>
                <c:pt idx="525">
                  <c:v>12920.5</c:v>
                </c:pt>
                <c:pt idx="526">
                  <c:v>12960.5</c:v>
                </c:pt>
                <c:pt idx="527">
                  <c:v>13000.5</c:v>
                </c:pt>
                <c:pt idx="528">
                  <c:v>13040.5</c:v>
                </c:pt>
                <c:pt idx="529">
                  <c:v>13080.5</c:v>
                </c:pt>
                <c:pt idx="530">
                  <c:v>13120.5</c:v>
                </c:pt>
                <c:pt idx="531">
                  <c:v>13160.5</c:v>
                </c:pt>
                <c:pt idx="532">
                  <c:v>13200.5</c:v>
                </c:pt>
                <c:pt idx="533">
                  <c:v>13240.5</c:v>
                </c:pt>
                <c:pt idx="534">
                  <c:v>13280.5</c:v>
                </c:pt>
                <c:pt idx="535">
                  <c:v>13320.5</c:v>
                </c:pt>
                <c:pt idx="536">
                  <c:v>13360.5</c:v>
                </c:pt>
                <c:pt idx="537">
                  <c:v>13400.5</c:v>
                </c:pt>
                <c:pt idx="538">
                  <c:v>13440.5</c:v>
                </c:pt>
                <c:pt idx="539">
                  <c:v>13480.5</c:v>
                </c:pt>
                <c:pt idx="540">
                  <c:v>13520.5</c:v>
                </c:pt>
                <c:pt idx="541">
                  <c:v>13560.5</c:v>
                </c:pt>
                <c:pt idx="542">
                  <c:v>13600.5</c:v>
                </c:pt>
                <c:pt idx="543">
                  <c:v>13640.5</c:v>
                </c:pt>
                <c:pt idx="544">
                  <c:v>13680.5</c:v>
                </c:pt>
                <c:pt idx="545">
                  <c:v>13720.5</c:v>
                </c:pt>
                <c:pt idx="546">
                  <c:v>13760.5</c:v>
                </c:pt>
                <c:pt idx="547">
                  <c:v>13800.5</c:v>
                </c:pt>
                <c:pt idx="548">
                  <c:v>13840.5</c:v>
                </c:pt>
                <c:pt idx="549">
                  <c:v>13880.5</c:v>
                </c:pt>
                <c:pt idx="550">
                  <c:v>13920.5</c:v>
                </c:pt>
                <c:pt idx="551">
                  <c:v>13960.5</c:v>
                </c:pt>
                <c:pt idx="552">
                  <c:v>14000.5</c:v>
                </c:pt>
                <c:pt idx="553">
                  <c:v>14040.5</c:v>
                </c:pt>
                <c:pt idx="554">
                  <c:v>14080.5</c:v>
                </c:pt>
                <c:pt idx="555">
                  <c:v>14120.5</c:v>
                </c:pt>
                <c:pt idx="556">
                  <c:v>14160.5</c:v>
                </c:pt>
                <c:pt idx="557">
                  <c:v>14200.5</c:v>
                </c:pt>
                <c:pt idx="558">
                  <c:v>14240.5</c:v>
                </c:pt>
                <c:pt idx="559">
                  <c:v>14280.5</c:v>
                </c:pt>
                <c:pt idx="560">
                  <c:v>14320.5</c:v>
                </c:pt>
                <c:pt idx="561">
                  <c:v>14360.5</c:v>
                </c:pt>
                <c:pt idx="562">
                  <c:v>14400.5</c:v>
                </c:pt>
                <c:pt idx="563">
                  <c:v>14440.5</c:v>
                </c:pt>
                <c:pt idx="564">
                  <c:v>14480.5</c:v>
                </c:pt>
                <c:pt idx="565">
                  <c:v>14520.5</c:v>
                </c:pt>
                <c:pt idx="566">
                  <c:v>14560.5</c:v>
                </c:pt>
                <c:pt idx="567">
                  <c:v>14600.5</c:v>
                </c:pt>
                <c:pt idx="568">
                  <c:v>14640.5</c:v>
                </c:pt>
                <c:pt idx="569">
                  <c:v>14680.5</c:v>
                </c:pt>
                <c:pt idx="570">
                  <c:v>14720.5</c:v>
                </c:pt>
                <c:pt idx="571">
                  <c:v>14760.5</c:v>
                </c:pt>
                <c:pt idx="572">
                  <c:v>14800.5</c:v>
                </c:pt>
                <c:pt idx="573">
                  <c:v>14840.5</c:v>
                </c:pt>
                <c:pt idx="574">
                  <c:v>14880.5</c:v>
                </c:pt>
                <c:pt idx="575">
                  <c:v>14920.5</c:v>
                </c:pt>
                <c:pt idx="576">
                  <c:v>14960.5</c:v>
                </c:pt>
                <c:pt idx="577">
                  <c:v>15000.5</c:v>
                </c:pt>
                <c:pt idx="578">
                  <c:v>15040.5</c:v>
                </c:pt>
                <c:pt idx="579">
                  <c:v>15080.5</c:v>
                </c:pt>
                <c:pt idx="580">
                  <c:v>15120.5</c:v>
                </c:pt>
                <c:pt idx="581">
                  <c:v>15160.5</c:v>
                </c:pt>
                <c:pt idx="582">
                  <c:v>15200.5</c:v>
                </c:pt>
                <c:pt idx="583">
                  <c:v>15240.5</c:v>
                </c:pt>
                <c:pt idx="584">
                  <c:v>15280.5</c:v>
                </c:pt>
                <c:pt idx="585">
                  <c:v>15320.5</c:v>
                </c:pt>
                <c:pt idx="586">
                  <c:v>15360.5</c:v>
                </c:pt>
                <c:pt idx="587">
                  <c:v>15400.5</c:v>
                </c:pt>
                <c:pt idx="588">
                  <c:v>15440.5</c:v>
                </c:pt>
                <c:pt idx="589">
                  <c:v>15480.5</c:v>
                </c:pt>
                <c:pt idx="590">
                  <c:v>15520.5</c:v>
                </c:pt>
                <c:pt idx="591">
                  <c:v>15560.5</c:v>
                </c:pt>
                <c:pt idx="592">
                  <c:v>15600.5</c:v>
                </c:pt>
                <c:pt idx="593">
                  <c:v>15640.5</c:v>
                </c:pt>
                <c:pt idx="594">
                  <c:v>15680.5</c:v>
                </c:pt>
                <c:pt idx="595">
                  <c:v>15720.5</c:v>
                </c:pt>
                <c:pt idx="596">
                  <c:v>15760.5</c:v>
                </c:pt>
                <c:pt idx="597">
                  <c:v>15800.5</c:v>
                </c:pt>
                <c:pt idx="598">
                  <c:v>15840.5</c:v>
                </c:pt>
                <c:pt idx="599">
                  <c:v>15880.5</c:v>
                </c:pt>
                <c:pt idx="600">
                  <c:v>15920.5</c:v>
                </c:pt>
                <c:pt idx="601">
                  <c:v>15960.5</c:v>
                </c:pt>
                <c:pt idx="602">
                  <c:v>16000.5</c:v>
                </c:pt>
                <c:pt idx="603">
                  <c:v>16040.5</c:v>
                </c:pt>
                <c:pt idx="604">
                  <c:v>16080.5</c:v>
                </c:pt>
                <c:pt idx="605">
                  <c:v>16120.5</c:v>
                </c:pt>
                <c:pt idx="606">
                  <c:v>16160.5</c:v>
                </c:pt>
                <c:pt idx="607">
                  <c:v>16200.5</c:v>
                </c:pt>
                <c:pt idx="608">
                  <c:v>16240.5</c:v>
                </c:pt>
                <c:pt idx="609">
                  <c:v>16280.5</c:v>
                </c:pt>
                <c:pt idx="610">
                  <c:v>16320.5</c:v>
                </c:pt>
                <c:pt idx="611">
                  <c:v>16360.5</c:v>
                </c:pt>
                <c:pt idx="612">
                  <c:v>16400.5</c:v>
                </c:pt>
                <c:pt idx="613">
                  <c:v>16440.5</c:v>
                </c:pt>
                <c:pt idx="614">
                  <c:v>16480.5</c:v>
                </c:pt>
                <c:pt idx="615">
                  <c:v>16520.5</c:v>
                </c:pt>
                <c:pt idx="616">
                  <c:v>16560.5</c:v>
                </c:pt>
                <c:pt idx="617">
                  <c:v>16600.5</c:v>
                </c:pt>
                <c:pt idx="618">
                  <c:v>16640.5</c:v>
                </c:pt>
                <c:pt idx="619">
                  <c:v>16680.5</c:v>
                </c:pt>
                <c:pt idx="620">
                  <c:v>16720.5</c:v>
                </c:pt>
                <c:pt idx="621">
                  <c:v>16760.5</c:v>
                </c:pt>
                <c:pt idx="622">
                  <c:v>16800.5</c:v>
                </c:pt>
                <c:pt idx="623">
                  <c:v>16840.5</c:v>
                </c:pt>
                <c:pt idx="624">
                  <c:v>16880.5</c:v>
                </c:pt>
                <c:pt idx="625">
                  <c:v>16920.5</c:v>
                </c:pt>
                <c:pt idx="626">
                  <c:v>16960.5</c:v>
                </c:pt>
                <c:pt idx="627">
                  <c:v>17000.5</c:v>
                </c:pt>
                <c:pt idx="628">
                  <c:v>17040.5</c:v>
                </c:pt>
                <c:pt idx="629">
                  <c:v>17080.5</c:v>
                </c:pt>
                <c:pt idx="630">
                  <c:v>17120.5</c:v>
                </c:pt>
                <c:pt idx="631">
                  <c:v>17160.5</c:v>
                </c:pt>
                <c:pt idx="632">
                  <c:v>17200.5</c:v>
                </c:pt>
                <c:pt idx="633">
                  <c:v>17240.5</c:v>
                </c:pt>
                <c:pt idx="634">
                  <c:v>17280.5</c:v>
                </c:pt>
                <c:pt idx="635">
                  <c:v>17320.5</c:v>
                </c:pt>
                <c:pt idx="636">
                  <c:v>17360.5</c:v>
                </c:pt>
                <c:pt idx="637">
                  <c:v>17400.5</c:v>
                </c:pt>
                <c:pt idx="638">
                  <c:v>17440.5</c:v>
                </c:pt>
                <c:pt idx="639">
                  <c:v>17480.5</c:v>
                </c:pt>
                <c:pt idx="640">
                  <c:v>17520.5</c:v>
                </c:pt>
                <c:pt idx="641">
                  <c:v>17560.5</c:v>
                </c:pt>
                <c:pt idx="642">
                  <c:v>17600.5</c:v>
                </c:pt>
                <c:pt idx="643">
                  <c:v>17640.5</c:v>
                </c:pt>
                <c:pt idx="644">
                  <c:v>17680.5</c:v>
                </c:pt>
                <c:pt idx="645">
                  <c:v>17720.5</c:v>
                </c:pt>
                <c:pt idx="646">
                  <c:v>17760.5</c:v>
                </c:pt>
                <c:pt idx="647">
                  <c:v>17800.5</c:v>
                </c:pt>
                <c:pt idx="648">
                  <c:v>17840.5</c:v>
                </c:pt>
                <c:pt idx="649">
                  <c:v>17880.5</c:v>
                </c:pt>
                <c:pt idx="650">
                  <c:v>17920.5</c:v>
                </c:pt>
                <c:pt idx="651">
                  <c:v>17960.5</c:v>
                </c:pt>
                <c:pt idx="652">
                  <c:v>18000.5</c:v>
                </c:pt>
                <c:pt idx="653">
                  <c:v>18040.5</c:v>
                </c:pt>
                <c:pt idx="654">
                  <c:v>18080.5</c:v>
                </c:pt>
                <c:pt idx="655">
                  <c:v>18120.5</c:v>
                </c:pt>
                <c:pt idx="656">
                  <c:v>18160.5</c:v>
                </c:pt>
                <c:pt idx="657">
                  <c:v>18200.5</c:v>
                </c:pt>
                <c:pt idx="658">
                  <c:v>18240.5</c:v>
                </c:pt>
                <c:pt idx="659">
                  <c:v>18280.5</c:v>
                </c:pt>
                <c:pt idx="660">
                  <c:v>18320.5</c:v>
                </c:pt>
                <c:pt idx="661">
                  <c:v>18360.5</c:v>
                </c:pt>
                <c:pt idx="662">
                  <c:v>18400.5</c:v>
                </c:pt>
                <c:pt idx="663">
                  <c:v>18440.5</c:v>
                </c:pt>
                <c:pt idx="664">
                  <c:v>18480.5</c:v>
                </c:pt>
                <c:pt idx="665">
                  <c:v>18520.5</c:v>
                </c:pt>
                <c:pt idx="666">
                  <c:v>18560.5</c:v>
                </c:pt>
                <c:pt idx="667">
                  <c:v>18600.5</c:v>
                </c:pt>
                <c:pt idx="668">
                  <c:v>18640.5</c:v>
                </c:pt>
                <c:pt idx="669">
                  <c:v>18680.5</c:v>
                </c:pt>
                <c:pt idx="670">
                  <c:v>18720.5</c:v>
                </c:pt>
                <c:pt idx="671">
                  <c:v>18760.5</c:v>
                </c:pt>
                <c:pt idx="672">
                  <c:v>18800.5</c:v>
                </c:pt>
                <c:pt idx="673">
                  <c:v>18840.5</c:v>
                </c:pt>
                <c:pt idx="674">
                  <c:v>18880.5</c:v>
                </c:pt>
                <c:pt idx="675">
                  <c:v>18920.5</c:v>
                </c:pt>
                <c:pt idx="676">
                  <c:v>18960.5</c:v>
                </c:pt>
                <c:pt idx="677">
                  <c:v>19000.5</c:v>
                </c:pt>
                <c:pt idx="678">
                  <c:v>19040.5</c:v>
                </c:pt>
                <c:pt idx="679">
                  <c:v>19080.5</c:v>
                </c:pt>
                <c:pt idx="680">
                  <c:v>19120.5</c:v>
                </c:pt>
                <c:pt idx="681">
                  <c:v>19160.5</c:v>
                </c:pt>
                <c:pt idx="682">
                  <c:v>19200.5</c:v>
                </c:pt>
                <c:pt idx="683">
                  <c:v>19240.5</c:v>
                </c:pt>
                <c:pt idx="684">
                  <c:v>19280.5</c:v>
                </c:pt>
                <c:pt idx="685">
                  <c:v>19320.5</c:v>
                </c:pt>
                <c:pt idx="686">
                  <c:v>19360.5</c:v>
                </c:pt>
                <c:pt idx="687">
                  <c:v>19400.5</c:v>
                </c:pt>
                <c:pt idx="688">
                  <c:v>19440.5</c:v>
                </c:pt>
                <c:pt idx="689">
                  <c:v>19480.5</c:v>
                </c:pt>
                <c:pt idx="690">
                  <c:v>19520.5</c:v>
                </c:pt>
                <c:pt idx="691">
                  <c:v>19560.5</c:v>
                </c:pt>
                <c:pt idx="692">
                  <c:v>19600.5</c:v>
                </c:pt>
                <c:pt idx="693">
                  <c:v>19640.5</c:v>
                </c:pt>
                <c:pt idx="694">
                  <c:v>19680.5</c:v>
                </c:pt>
                <c:pt idx="695">
                  <c:v>19720.5</c:v>
                </c:pt>
                <c:pt idx="696">
                  <c:v>19760.5</c:v>
                </c:pt>
                <c:pt idx="697">
                  <c:v>19800.5</c:v>
                </c:pt>
                <c:pt idx="698">
                  <c:v>19840.5</c:v>
                </c:pt>
                <c:pt idx="699">
                  <c:v>19880.5</c:v>
                </c:pt>
                <c:pt idx="700">
                  <c:v>19920.5</c:v>
                </c:pt>
                <c:pt idx="701">
                  <c:v>19960.5</c:v>
                </c:pt>
                <c:pt idx="702">
                  <c:v>20000.5</c:v>
                </c:pt>
                <c:pt idx="703">
                  <c:v>20001.5</c:v>
                </c:pt>
                <c:pt idx="704">
                  <c:v>20100.5</c:v>
                </c:pt>
                <c:pt idx="705">
                  <c:v>20200.5</c:v>
                </c:pt>
                <c:pt idx="706">
                  <c:v>20300.5</c:v>
                </c:pt>
                <c:pt idx="707">
                  <c:v>20400.5</c:v>
                </c:pt>
                <c:pt idx="708">
                  <c:v>20500.5</c:v>
                </c:pt>
                <c:pt idx="709">
                  <c:v>20600.5</c:v>
                </c:pt>
                <c:pt idx="710">
                  <c:v>20700.5</c:v>
                </c:pt>
                <c:pt idx="711">
                  <c:v>20800.5</c:v>
                </c:pt>
                <c:pt idx="712">
                  <c:v>20900.5</c:v>
                </c:pt>
                <c:pt idx="713">
                  <c:v>21000.5</c:v>
                </c:pt>
                <c:pt idx="714">
                  <c:v>21100.5</c:v>
                </c:pt>
                <c:pt idx="715">
                  <c:v>21200.5</c:v>
                </c:pt>
                <c:pt idx="716">
                  <c:v>21300.5</c:v>
                </c:pt>
                <c:pt idx="717">
                  <c:v>21400.5</c:v>
                </c:pt>
                <c:pt idx="718">
                  <c:v>21500.5</c:v>
                </c:pt>
                <c:pt idx="719">
                  <c:v>21600.5</c:v>
                </c:pt>
                <c:pt idx="720">
                  <c:v>21700.5</c:v>
                </c:pt>
                <c:pt idx="721">
                  <c:v>21800.5</c:v>
                </c:pt>
                <c:pt idx="722">
                  <c:v>21900.5</c:v>
                </c:pt>
                <c:pt idx="723">
                  <c:v>22000.5</c:v>
                </c:pt>
                <c:pt idx="724">
                  <c:v>22100.5</c:v>
                </c:pt>
                <c:pt idx="725">
                  <c:v>22200.5</c:v>
                </c:pt>
                <c:pt idx="726">
                  <c:v>22300.5</c:v>
                </c:pt>
                <c:pt idx="727">
                  <c:v>22400.5</c:v>
                </c:pt>
                <c:pt idx="728">
                  <c:v>22500.5</c:v>
                </c:pt>
                <c:pt idx="729">
                  <c:v>22600.5</c:v>
                </c:pt>
                <c:pt idx="730">
                  <c:v>22700.5</c:v>
                </c:pt>
                <c:pt idx="731">
                  <c:v>22800.5</c:v>
                </c:pt>
                <c:pt idx="732">
                  <c:v>22900.5</c:v>
                </c:pt>
                <c:pt idx="733">
                  <c:v>23000.5</c:v>
                </c:pt>
                <c:pt idx="734">
                  <c:v>23100.5</c:v>
                </c:pt>
                <c:pt idx="735">
                  <c:v>23200.5</c:v>
                </c:pt>
                <c:pt idx="736">
                  <c:v>23300.5</c:v>
                </c:pt>
                <c:pt idx="737">
                  <c:v>23400.5</c:v>
                </c:pt>
                <c:pt idx="738">
                  <c:v>23500.5</c:v>
                </c:pt>
                <c:pt idx="739">
                  <c:v>23600.5</c:v>
                </c:pt>
                <c:pt idx="740">
                  <c:v>23700.5</c:v>
                </c:pt>
                <c:pt idx="741">
                  <c:v>23800.5</c:v>
                </c:pt>
                <c:pt idx="742">
                  <c:v>23900.5</c:v>
                </c:pt>
                <c:pt idx="743">
                  <c:v>24000.5</c:v>
                </c:pt>
                <c:pt idx="744">
                  <c:v>24100.5</c:v>
                </c:pt>
                <c:pt idx="745">
                  <c:v>24200.5</c:v>
                </c:pt>
                <c:pt idx="746">
                  <c:v>24300.5</c:v>
                </c:pt>
                <c:pt idx="747">
                  <c:v>24400.5</c:v>
                </c:pt>
                <c:pt idx="748">
                  <c:v>24500.5</c:v>
                </c:pt>
                <c:pt idx="749">
                  <c:v>24600.5</c:v>
                </c:pt>
                <c:pt idx="750">
                  <c:v>24700.5</c:v>
                </c:pt>
                <c:pt idx="751">
                  <c:v>24800.5</c:v>
                </c:pt>
                <c:pt idx="752">
                  <c:v>24900.5</c:v>
                </c:pt>
                <c:pt idx="753">
                  <c:v>25000.5</c:v>
                </c:pt>
                <c:pt idx="754">
                  <c:v>25100.5</c:v>
                </c:pt>
                <c:pt idx="755">
                  <c:v>25200.5</c:v>
                </c:pt>
                <c:pt idx="756">
                  <c:v>25300.5</c:v>
                </c:pt>
                <c:pt idx="757">
                  <c:v>25400.5</c:v>
                </c:pt>
                <c:pt idx="758">
                  <c:v>25500.5</c:v>
                </c:pt>
                <c:pt idx="759">
                  <c:v>25600.5</c:v>
                </c:pt>
                <c:pt idx="760">
                  <c:v>25700.5</c:v>
                </c:pt>
                <c:pt idx="761">
                  <c:v>25800.5</c:v>
                </c:pt>
                <c:pt idx="762">
                  <c:v>25900.5</c:v>
                </c:pt>
                <c:pt idx="763">
                  <c:v>26000.5</c:v>
                </c:pt>
                <c:pt idx="764">
                  <c:v>26100.5</c:v>
                </c:pt>
                <c:pt idx="765">
                  <c:v>26200.5</c:v>
                </c:pt>
                <c:pt idx="766">
                  <c:v>26300.5</c:v>
                </c:pt>
                <c:pt idx="767">
                  <c:v>26400.5</c:v>
                </c:pt>
                <c:pt idx="768">
                  <c:v>26500.5</c:v>
                </c:pt>
                <c:pt idx="769">
                  <c:v>26600.5</c:v>
                </c:pt>
                <c:pt idx="770">
                  <c:v>26700.5</c:v>
                </c:pt>
                <c:pt idx="771">
                  <c:v>26800.5</c:v>
                </c:pt>
                <c:pt idx="772">
                  <c:v>26900.5</c:v>
                </c:pt>
                <c:pt idx="773">
                  <c:v>27000.5</c:v>
                </c:pt>
                <c:pt idx="774">
                  <c:v>27100.5</c:v>
                </c:pt>
                <c:pt idx="775">
                  <c:v>27200.5</c:v>
                </c:pt>
                <c:pt idx="776">
                  <c:v>27300.5</c:v>
                </c:pt>
                <c:pt idx="777">
                  <c:v>27400.5</c:v>
                </c:pt>
                <c:pt idx="778">
                  <c:v>27500.5</c:v>
                </c:pt>
                <c:pt idx="779">
                  <c:v>27600.5</c:v>
                </c:pt>
                <c:pt idx="780">
                  <c:v>27700.5</c:v>
                </c:pt>
                <c:pt idx="781">
                  <c:v>27800.5</c:v>
                </c:pt>
                <c:pt idx="782">
                  <c:v>27900.5</c:v>
                </c:pt>
                <c:pt idx="783">
                  <c:v>28000.5</c:v>
                </c:pt>
                <c:pt idx="784">
                  <c:v>28100.5</c:v>
                </c:pt>
                <c:pt idx="785">
                  <c:v>28200.5</c:v>
                </c:pt>
                <c:pt idx="786">
                  <c:v>28300.5</c:v>
                </c:pt>
                <c:pt idx="787">
                  <c:v>28400.5</c:v>
                </c:pt>
                <c:pt idx="788">
                  <c:v>28500.5</c:v>
                </c:pt>
                <c:pt idx="789">
                  <c:v>28600.5</c:v>
                </c:pt>
                <c:pt idx="790">
                  <c:v>28700.5</c:v>
                </c:pt>
                <c:pt idx="791">
                  <c:v>28800.5</c:v>
                </c:pt>
                <c:pt idx="792">
                  <c:v>28900.5</c:v>
                </c:pt>
                <c:pt idx="793">
                  <c:v>29000.5</c:v>
                </c:pt>
                <c:pt idx="794">
                  <c:v>29100.5</c:v>
                </c:pt>
                <c:pt idx="795">
                  <c:v>29200.5</c:v>
                </c:pt>
                <c:pt idx="796">
                  <c:v>29300.5</c:v>
                </c:pt>
                <c:pt idx="797">
                  <c:v>29400.5</c:v>
                </c:pt>
                <c:pt idx="798">
                  <c:v>29500.5</c:v>
                </c:pt>
                <c:pt idx="799">
                  <c:v>29600.5</c:v>
                </c:pt>
                <c:pt idx="800">
                  <c:v>29700.5</c:v>
                </c:pt>
                <c:pt idx="801">
                  <c:v>29800.5</c:v>
                </c:pt>
                <c:pt idx="802">
                  <c:v>29900.5</c:v>
                </c:pt>
                <c:pt idx="803">
                  <c:v>30000.5</c:v>
                </c:pt>
              </c:numCache>
            </c:numRef>
          </c:xVal>
          <c:yVal>
            <c:numRef>
              <c:f>Munka1!$D$3:$D$806</c:f>
              <c:numCache>
                <c:formatCode>General</c:formatCode>
                <c:ptCount val="804"/>
                <c:pt idx="0">
                  <c:v>578.06100000000004</c:v>
                </c:pt>
                <c:pt idx="1">
                  <c:v>518.61599999999999</c:v>
                </c:pt>
                <c:pt idx="2">
                  <c:v>470.428</c:v>
                </c:pt>
                <c:pt idx="3">
                  <c:v>449.625</c:v>
                </c:pt>
                <c:pt idx="4">
                  <c:v>442.84</c:v>
                </c:pt>
                <c:pt idx="5">
                  <c:v>445.19600000000003</c:v>
                </c:pt>
                <c:pt idx="6">
                  <c:v>449.75099999999998</c:v>
                </c:pt>
                <c:pt idx="7">
                  <c:v>459.24200000000002</c:v>
                </c:pt>
                <c:pt idx="8">
                  <c:v>470.18099999999998</c:v>
                </c:pt>
                <c:pt idx="9">
                  <c:v>481.23899999999998</c:v>
                </c:pt>
                <c:pt idx="10">
                  <c:v>492.26</c:v>
                </c:pt>
                <c:pt idx="11">
                  <c:v>504.22899999999998</c:v>
                </c:pt>
                <c:pt idx="12">
                  <c:v>516.55999999999995</c:v>
                </c:pt>
                <c:pt idx="13">
                  <c:v>529.327</c:v>
                </c:pt>
                <c:pt idx="14">
                  <c:v>542.23900000000003</c:v>
                </c:pt>
                <c:pt idx="15">
                  <c:v>555.56299999999999</c:v>
                </c:pt>
                <c:pt idx="16">
                  <c:v>568.779</c:v>
                </c:pt>
                <c:pt idx="17">
                  <c:v>581.88800000000003</c:v>
                </c:pt>
                <c:pt idx="18">
                  <c:v>595.29200000000003</c:v>
                </c:pt>
                <c:pt idx="19">
                  <c:v>608.77700000000004</c:v>
                </c:pt>
                <c:pt idx="20">
                  <c:v>622.15800000000002</c:v>
                </c:pt>
                <c:pt idx="21">
                  <c:v>635.43600000000004</c:v>
                </c:pt>
                <c:pt idx="22">
                  <c:v>648.61199999999997</c:v>
                </c:pt>
                <c:pt idx="23">
                  <c:v>661.68799999999999</c:v>
                </c:pt>
                <c:pt idx="24">
                  <c:v>674.81500000000005</c:v>
                </c:pt>
                <c:pt idx="25">
                  <c:v>688.16600000000005</c:v>
                </c:pt>
                <c:pt idx="26">
                  <c:v>701.42600000000004</c:v>
                </c:pt>
                <c:pt idx="27">
                  <c:v>714.59699999999998</c:v>
                </c:pt>
                <c:pt idx="28">
                  <c:v>726.96100000000001</c:v>
                </c:pt>
                <c:pt idx="29">
                  <c:v>738.87900000000002</c:v>
                </c:pt>
                <c:pt idx="30">
                  <c:v>749.755</c:v>
                </c:pt>
                <c:pt idx="31">
                  <c:v>758.77800000000002</c:v>
                </c:pt>
                <c:pt idx="32">
                  <c:v>766.29200000000003</c:v>
                </c:pt>
                <c:pt idx="33">
                  <c:v>771.33399999999995</c:v>
                </c:pt>
                <c:pt idx="34">
                  <c:v>775.46500000000003</c:v>
                </c:pt>
                <c:pt idx="35">
                  <c:v>777.29200000000003</c:v>
                </c:pt>
                <c:pt idx="36">
                  <c:v>778.28899999999999</c:v>
                </c:pt>
                <c:pt idx="37">
                  <c:v>778.42600000000004</c:v>
                </c:pt>
                <c:pt idx="38">
                  <c:v>777.01</c:v>
                </c:pt>
                <c:pt idx="39">
                  <c:v>775.97799999999995</c:v>
                </c:pt>
                <c:pt idx="40">
                  <c:v>774.15099999999995</c:v>
                </c:pt>
                <c:pt idx="41">
                  <c:v>771.3</c:v>
                </c:pt>
                <c:pt idx="42">
                  <c:v>766.35199999999998</c:v>
                </c:pt>
                <c:pt idx="43">
                  <c:v>759.58</c:v>
                </c:pt>
                <c:pt idx="44">
                  <c:v>751.28099999999995</c:v>
                </c:pt>
                <c:pt idx="45">
                  <c:v>741.76800000000003</c:v>
                </c:pt>
                <c:pt idx="46">
                  <c:v>731.36500000000001</c:v>
                </c:pt>
                <c:pt idx="47">
                  <c:v>720.38800000000003</c:v>
                </c:pt>
                <c:pt idx="48">
                  <c:v>709.14</c:v>
                </c:pt>
                <c:pt idx="49">
                  <c:v>697.79100000000005</c:v>
                </c:pt>
                <c:pt idx="50">
                  <c:v>686.19399999999996</c:v>
                </c:pt>
                <c:pt idx="51">
                  <c:v>674.47299999999996</c:v>
                </c:pt>
                <c:pt idx="52">
                  <c:v>662.73699999999997</c:v>
                </c:pt>
                <c:pt idx="53">
                  <c:v>651.08199999999999</c:v>
                </c:pt>
                <c:pt idx="54">
                  <c:v>639.59</c:v>
                </c:pt>
                <c:pt idx="55">
                  <c:v>628.33299999999997</c:v>
                </c:pt>
                <c:pt idx="56">
                  <c:v>617.37199999999996</c:v>
                </c:pt>
                <c:pt idx="57">
                  <c:v>606.75699999999995</c:v>
                </c:pt>
                <c:pt idx="58">
                  <c:v>596.52700000000004</c:v>
                </c:pt>
                <c:pt idx="59">
                  <c:v>586.71400000000006</c:v>
                </c:pt>
                <c:pt idx="60">
                  <c:v>577.33900000000006</c:v>
                </c:pt>
                <c:pt idx="61">
                  <c:v>568.41899999999998</c:v>
                </c:pt>
                <c:pt idx="62">
                  <c:v>559.96</c:v>
                </c:pt>
                <c:pt idx="63">
                  <c:v>551.96500000000003</c:v>
                </c:pt>
                <c:pt idx="64">
                  <c:v>544.43200000000002</c:v>
                </c:pt>
                <c:pt idx="65">
                  <c:v>537.35299999999995</c:v>
                </c:pt>
                <c:pt idx="66">
                  <c:v>530.72</c:v>
                </c:pt>
                <c:pt idx="67">
                  <c:v>524.51900000000001</c:v>
                </c:pt>
                <c:pt idx="68">
                  <c:v>518.73500000000001</c:v>
                </c:pt>
                <c:pt idx="69">
                  <c:v>513.35299999999995</c:v>
                </c:pt>
                <c:pt idx="70">
                  <c:v>508.35399999999998</c:v>
                </c:pt>
                <c:pt idx="71">
                  <c:v>503.72199999999998</c:v>
                </c:pt>
                <c:pt idx="72">
                  <c:v>499.43700000000001</c:v>
                </c:pt>
                <c:pt idx="73">
                  <c:v>495.48099999999999</c:v>
                </c:pt>
                <c:pt idx="74">
                  <c:v>491.83499999999998</c:v>
                </c:pt>
                <c:pt idx="75">
                  <c:v>488.483</c:v>
                </c:pt>
                <c:pt idx="76">
                  <c:v>485.40499999999997</c:v>
                </c:pt>
                <c:pt idx="77">
                  <c:v>482.58499999999998</c:v>
                </c:pt>
                <c:pt idx="78">
                  <c:v>480.00700000000001</c:v>
                </c:pt>
                <c:pt idx="79">
                  <c:v>477.65300000000002</c:v>
                </c:pt>
                <c:pt idx="80">
                  <c:v>475.51</c:v>
                </c:pt>
                <c:pt idx="81">
                  <c:v>473.56200000000001</c:v>
                </c:pt>
                <c:pt idx="82">
                  <c:v>471.79599999999999</c:v>
                </c:pt>
                <c:pt idx="83">
                  <c:v>470.19900000000001</c:v>
                </c:pt>
                <c:pt idx="84">
                  <c:v>468.75799999999998</c:v>
                </c:pt>
                <c:pt idx="85">
                  <c:v>467.46199999999999</c:v>
                </c:pt>
                <c:pt idx="86">
                  <c:v>466.29899999999998</c:v>
                </c:pt>
                <c:pt idx="87">
                  <c:v>465.26</c:v>
                </c:pt>
                <c:pt idx="88">
                  <c:v>464.33499999999998</c:v>
                </c:pt>
                <c:pt idx="89">
                  <c:v>463.51400000000001</c:v>
                </c:pt>
                <c:pt idx="90">
                  <c:v>462.79</c:v>
                </c:pt>
                <c:pt idx="91">
                  <c:v>462.154</c:v>
                </c:pt>
                <c:pt idx="92">
                  <c:v>461.6</c:v>
                </c:pt>
                <c:pt idx="93">
                  <c:v>461.12</c:v>
                </c:pt>
                <c:pt idx="94">
                  <c:v>460.70699999999999</c:v>
                </c:pt>
                <c:pt idx="95">
                  <c:v>460.35700000000003</c:v>
                </c:pt>
                <c:pt idx="96">
                  <c:v>460.06400000000002</c:v>
                </c:pt>
                <c:pt idx="97">
                  <c:v>459.822</c:v>
                </c:pt>
                <c:pt idx="98">
                  <c:v>459.62700000000001</c:v>
                </c:pt>
                <c:pt idx="99">
                  <c:v>459.47500000000002</c:v>
                </c:pt>
                <c:pt idx="100">
                  <c:v>459.36200000000002</c:v>
                </c:pt>
                <c:pt idx="101">
                  <c:v>459.35300000000001</c:v>
                </c:pt>
                <c:pt idx="102">
                  <c:v>459.23700000000002</c:v>
                </c:pt>
                <c:pt idx="103">
                  <c:v>459.22699999999998</c:v>
                </c:pt>
                <c:pt idx="104">
                  <c:v>459.31</c:v>
                </c:pt>
                <c:pt idx="105">
                  <c:v>459.46800000000002</c:v>
                </c:pt>
                <c:pt idx="106">
                  <c:v>459.68599999999998</c:v>
                </c:pt>
                <c:pt idx="107">
                  <c:v>459.95</c:v>
                </c:pt>
                <c:pt idx="108">
                  <c:v>460.25099999999998</c:v>
                </c:pt>
                <c:pt idx="109">
                  <c:v>460.58100000000002</c:v>
                </c:pt>
                <c:pt idx="110">
                  <c:v>460.93299999999999</c:v>
                </c:pt>
                <c:pt idx="111">
                  <c:v>461.30099999999999</c:v>
                </c:pt>
                <c:pt idx="112">
                  <c:v>461.68200000000002</c:v>
                </c:pt>
                <c:pt idx="113">
                  <c:v>462.07299999999998</c:v>
                </c:pt>
                <c:pt idx="114">
                  <c:v>462.471</c:v>
                </c:pt>
                <c:pt idx="115">
                  <c:v>462.87599999999998</c:v>
                </c:pt>
                <c:pt idx="116">
                  <c:v>463.28500000000003</c:v>
                </c:pt>
                <c:pt idx="117">
                  <c:v>463.7</c:v>
                </c:pt>
                <c:pt idx="118">
                  <c:v>464.12</c:v>
                </c:pt>
                <c:pt idx="119">
                  <c:v>464.54500000000002</c:v>
                </c:pt>
                <c:pt idx="120">
                  <c:v>464.976</c:v>
                </c:pt>
                <c:pt idx="121">
                  <c:v>465.41500000000002</c:v>
                </c:pt>
                <c:pt idx="122">
                  <c:v>465.86099999999999</c:v>
                </c:pt>
                <c:pt idx="123">
                  <c:v>466.31599999999997</c:v>
                </c:pt>
                <c:pt idx="124">
                  <c:v>466.779</c:v>
                </c:pt>
                <c:pt idx="125">
                  <c:v>467.25299999999999</c:v>
                </c:pt>
                <c:pt idx="126">
                  <c:v>467.73700000000002</c:v>
                </c:pt>
                <c:pt idx="127">
                  <c:v>468.23099999999999</c:v>
                </c:pt>
                <c:pt idx="128">
                  <c:v>468.73700000000002</c:v>
                </c:pt>
                <c:pt idx="129">
                  <c:v>469.255</c:v>
                </c:pt>
                <c:pt idx="130">
                  <c:v>469.78399999999999</c:v>
                </c:pt>
                <c:pt idx="131">
                  <c:v>470.32600000000002</c:v>
                </c:pt>
                <c:pt idx="132">
                  <c:v>470.87900000000002</c:v>
                </c:pt>
                <c:pt idx="133">
                  <c:v>471.44400000000002</c:v>
                </c:pt>
                <c:pt idx="134">
                  <c:v>472.02100000000002</c:v>
                </c:pt>
                <c:pt idx="135">
                  <c:v>472.60899999999998</c:v>
                </c:pt>
                <c:pt idx="136">
                  <c:v>473.20800000000003</c:v>
                </c:pt>
                <c:pt idx="137">
                  <c:v>473.81700000000001</c:v>
                </c:pt>
                <c:pt idx="138">
                  <c:v>474.43700000000001</c:v>
                </c:pt>
                <c:pt idx="139">
                  <c:v>475.06700000000001</c:v>
                </c:pt>
                <c:pt idx="140">
                  <c:v>475.70699999999999</c:v>
                </c:pt>
                <c:pt idx="141">
                  <c:v>476.35599999999999</c:v>
                </c:pt>
                <c:pt idx="142">
                  <c:v>477.01400000000001</c:v>
                </c:pt>
                <c:pt idx="143">
                  <c:v>477.68</c:v>
                </c:pt>
                <c:pt idx="144">
                  <c:v>478.35500000000002</c:v>
                </c:pt>
                <c:pt idx="145">
                  <c:v>479.03800000000001</c:v>
                </c:pt>
                <c:pt idx="146">
                  <c:v>479.72899999999998</c:v>
                </c:pt>
                <c:pt idx="147">
                  <c:v>480.428</c:v>
                </c:pt>
                <c:pt idx="148">
                  <c:v>481.13400000000001</c:v>
                </c:pt>
                <c:pt idx="149">
                  <c:v>481.84800000000001</c:v>
                </c:pt>
                <c:pt idx="150">
                  <c:v>482.56799999999998</c:v>
                </c:pt>
                <c:pt idx="151">
                  <c:v>483.29599999999999</c:v>
                </c:pt>
                <c:pt idx="152">
                  <c:v>484.03</c:v>
                </c:pt>
                <c:pt idx="153">
                  <c:v>484.77100000000002</c:v>
                </c:pt>
                <c:pt idx="154">
                  <c:v>485.51900000000001</c:v>
                </c:pt>
                <c:pt idx="155">
                  <c:v>486.27300000000002</c:v>
                </c:pt>
                <c:pt idx="156">
                  <c:v>487.03300000000002</c:v>
                </c:pt>
                <c:pt idx="157">
                  <c:v>487.8</c:v>
                </c:pt>
                <c:pt idx="158">
                  <c:v>488.57299999999998</c:v>
                </c:pt>
                <c:pt idx="159">
                  <c:v>489.35199999999998</c:v>
                </c:pt>
                <c:pt idx="160">
                  <c:v>490.137</c:v>
                </c:pt>
                <c:pt idx="161">
                  <c:v>490.92899999999997</c:v>
                </c:pt>
                <c:pt idx="162">
                  <c:v>491.726</c:v>
                </c:pt>
                <c:pt idx="163">
                  <c:v>492.529</c:v>
                </c:pt>
                <c:pt idx="164">
                  <c:v>493.33800000000002</c:v>
                </c:pt>
                <c:pt idx="165">
                  <c:v>494.15300000000002</c:v>
                </c:pt>
                <c:pt idx="166">
                  <c:v>494.97399999999999</c:v>
                </c:pt>
                <c:pt idx="167">
                  <c:v>495.80099999999999</c:v>
                </c:pt>
                <c:pt idx="168">
                  <c:v>496.63400000000001</c:v>
                </c:pt>
                <c:pt idx="169">
                  <c:v>497.47300000000001</c:v>
                </c:pt>
                <c:pt idx="170">
                  <c:v>498.31700000000001</c:v>
                </c:pt>
                <c:pt idx="171">
                  <c:v>499.16699999999997</c:v>
                </c:pt>
                <c:pt idx="172">
                  <c:v>500.02300000000002</c:v>
                </c:pt>
                <c:pt idx="173">
                  <c:v>500.88499999999999</c:v>
                </c:pt>
                <c:pt idx="174">
                  <c:v>501.75200000000001</c:v>
                </c:pt>
                <c:pt idx="175">
                  <c:v>502.62599999999998</c:v>
                </c:pt>
                <c:pt idx="176">
                  <c:v>503.505</c:v>
                </c:pt>
                <c:pt idx="177">
                  <c:v>504.39</c:v>
                </c:pt>
                <c:pt idx="178">
                  <c:v>505.28</c:v>
                </c:pt>
                <c:pt idx="179">
                  <c:v>506.17700000000002</c:v>
                </c:pt>
                <c:pt idx="180">
                  <c:v>507.08</c:v>
                </c:pt>
                <c:pt idx="181">
                  <c:v>507.988</c:v>
                </c:pt>
                <c:pt idx="182">
                  <c:v>508.90300000000002</c:v>
                </c:pt>
                <c:pt idx="183">
                  <c:v>509.82400000000001</c:v>
                </c:pt>
                <c:pt idx="184">
                  <c:v>510.75099999999998</c:v>
                </c:pt>
                <c:pt idx="185">
                  <c:v>511.68400000000003</c:v>
                </c:pt>
                <c:pt idx="186">
                  <c:v>512.62300000000005</c:v>
                </c:pt>
                <c:pt idx="187">
                  <c:v>513.56799999999998</c:v>
                </c:pt>
                <c:pt idx="188">
                  <c:v>514.51900000000001</c:v>
                </c:pt>
                <c:pt idx="189">
                  <c:v>515.476</c:v>
                </c:pt>
                <c:pt idx="190">
                  <c:v>516.43799999999999</c:v>
                </c:pt>
                <c:pt idx="191">
                  <c:v>517.40599999999995</c:v>
                </c:pt>
                <c:pt idx="192">
                  <c:v>518.36099999999999</c:v>
                </c:pt>
                <c:pt idx="193">
                  <c:v>519.29999999999995</c:v>
                </c:pt>
                <c:pt idx="194">
                  <c:v>520.23199999999997</c:v>
                </c:pt>
                <c:pt idx="195">
                  <c:v>521.16200000000003</c:v>
                </c:pt>
                <c:pt idx="196">
                  <c:v>522.09400000000005</c:v>
                </c:pt>
                <c:pt idx="197">
                  <c:v>523.03</c:v>
                </c:pt>
                <c:pt idx="198">
                  <c:v>523.97199999999998</c:v>
                </c:pt>
                <c:pt idx="199">
                  <c:v>524.91999999999996</c:v>
                </c:pt>
                <c:pt idx="200">
                  <c:v>525.875</c:v>
                </c:pt>
                <c:pt idx="201">
                  <c:v>526.83600000000001</c:v>
                </c:pt>
                <c:pt idx="202">
                  <c:v>527.80499999999995</c:v>
                </c:pt>
                <c:pt idx="203">
                  <c:v>528.78200000000004</c:v>
                </c:pt>
                <c:pt idx="204">
                  <c:v>529.76499999999999</c:v>
                </c:pt>
                <c:pt idx="205">
                  <c:v>530.75599999999997</c:v>
                </c:pt>
                <c:pt idx="206">
                  <c:v>531.75300000000004</c:v>
                </c:pt>
                <c:pt idx="207">
                  <c:v>532.75800000000004</c:v>
                </c:pt>
                <c:pt idx="208">
                  <c:v>533.76900000000001</c:v>
                </c:pt>
                <c:pt idx="209">
                  <c:v>534.78800000000001</c:v>
                </c:pt>
                <c:pt idx="210">
                  <c:v>535.81299999999999</c:v>
                </c:pt>
                <c:pt idx="211">
                  <c:v>536.84500000000003</c:v>
                </c:pt>
                <c:pt idx="212">
                  <c:v>537.88499999999999</c:v>
                </c:pt>
                <c:pt idx="213">
                  <c:v>538.92999999999995</c:v>
                </c:pt>
                <c:pt idx="214">
                  <c:v>539.98400000000004</c:v>
                </c:pt>
                <c:pt idx="215">
                  <c:v>541.04399999999998</c:v>
                </c:pt>
                <c:pt idx="216">
                  <c:v>542.11199999999997</c:v>
                </c:pt>
                <c:pt idx="217">
                  <c:v>543.18600000000004</c:v>
                </c:pt>
                <c:pt idx="218">
                  <c:v>544.26800000000003</c:v>
                </c:pt>
                <c:pt idx="219">
                  <c:v>545.35699999999997</c:v>
                </c:pt>
                <c:pt idx="220">
                  <c:v>546.452</c:v>
                </c:pt>
                <c:pt idx="221">
                  <c:v>547.55499999999995</c:v>
                </c:pt>
                <c:pt idx="222">
                  <c:v>548.66499999999996</c:v>
                </c:pt>
                <c:pt idx="223">
                  <c:v>549.78300000000002</c:v>
                </c:pt>
                <c:pt idx="224">
                  <c:v>550.90700000000004</c:v>
                </c:pt>
                <c:pt idx="225">
                  <c:v>552.03800000000001</c:v>
                </c:pt>
                <c:pt idx="226">
                  <c:v>553.17700000000002</c:v>
                </c:pt>
                <c:pt idx="227">
                  <c:v>554.322</c:v>
                </c:pt>
                <c:pt idx="228">
                  <c:v>555.47500000000002</c:v>
                </c:pt>
                <c:pt idx="229">
                  <c:v>556.63499999999999</c:v>
                </c:pt>
                <c:pt idx="230">
                  <c:v>557.80200000000002</c:v>
                </c:pt>
                <c:pt idx="231">
                  <c:v>558.976</c:v>
                </c:pt>
                <c:pt idx="232">
                  <c:v>560.15700000000004</c:v>
                </c:pt>
                <c:pt idx="233">
                  <c:v>561.34500000000003</c:v>
                </c:pt>
                <c:pt idx="234">
                  <c:v>562.54</c:v>
                </c:pt>
                <c:pt idx="235">
                  <c:v>563.74300000000005</c:v>
                </c:pt>
                <c:pt idx="236">
                  <c:v>564.952</c:v>
                </c:pt>
                <c:pt idx="237">
                  <c:v>566.16899999999998</c:v>
                </c:pt>
                <c:pt idx="238">
                  <c:v>567.39300000000003</c:v>
                </c:pt>
                <c:pt idx="239">
                  <c:v>568.62400000000002</c:v>
                </c:pt>
                <c:pt idx="240">
                  <c:v>569.86199999999997</c:v>
                </c:pt>
                <c:pt idx="241">
                  <c:v>571.10699999999997</c:v>
                </c:pt>
                <c:pt idx="242">
                  <c:v>572.35900000000004</c:v>
                </c:pt>
                <c:pt idx="243">
                  <c:v>573.61900000000003</c:v>
                </c:pt>
                <c:pt idx="244">
                  <c:v>574.88499999999999</c:v>
                </c:pt>
                <c:pt idx="245">
                  <c:v>576.15899999999999</c:v>
                </c:pt>
                <c:pt idx="246">
                  <c:v>577.44000000000005</c:v>
                </c:pt>
                <c:pt idx="247">
                  <c:v>578.72900000000004</c:v>
                </c:pt>
                <c:pt idx="248">
                  <c:v>580.024</c:v>
                </c:pt>
                <c:pt idx="249">
                  <c:v>581.327</c:v>
                </c:pt>
                <c:pt idx="250">
                  <c:v>582.63800000000003</c:v>
                </c:pt>
                <c:pt idx="251">
                  <c:v>583.95500000000004</c:v>
                </c:pt>
                <c:pt idx="252">
                  <c:v>585.28</c:v>
                </c:pt>
                <c:pt idx="253">
                  <c:v>586.61199999999997</c:v>
                </c:pt>
                <c:pt idx="254">
                  <c:v>587.952</c:v>
                </c:pt>
                <c:pt idx="255">
                  <c:v>589.29899999999998</c:v>
                </c:pt>
                <c:pt idx="256">
                  <c:v>590.65300000000002</c:v>
                </c:pt>
                <c:pt idx="257">
                  <c:v>592.01400000000001</c:v>
                </c:pt>
                <c:pt idx="258">
                  <c:v>593.38199999999995</c:v>
                </c:pt>
                <c:pt idx="259">
                  <c:v>594.75800000000004</c:v>
                </c:pt>
                <c:pt idx="260">
                  <c:v>596.14</c:v>
                </c:pt>
                <c:pt idx="261">
                  <c:v>597.53</c:v>
                </c:pt>
                <c:pt idx="262">
                  <c:v>598.92600000000004</c:v>
                </c:pt>
                <c:pt idx="263">
                  <c:v>600.33000000000004</c:v>
                </c:pt>
                <c:pt idx="264">
                  <c:v>601.74</c:v>
                </c:pt>
                <c:pt idx="265">
                  <c:v>603.15700000000004</c:v>
                </c:pt>
                <c:pt idx="266">
                  <c:v>604.58000000000004</c:v>
                </c:pt>
                <c:pt idx="267">
                  <c:v>606.01</c:v>
                </c:pt>
                <c:pt idx="268">
                  <c:v>607.447</c:v>
                </c:pt>
                <c:pt idx="269">
                  <c:v>608.89</c:v>
                </c:pt>
                <c:pt idx="270">
                  <c:v>610.33900000000006</c:v>
                </c:pt>
                <c:pt idx="271">
                  <c:v>611.79499999999996</c:v>
                </c:pt>
                <c:pt idx="272">
                  <c:v>613.25800000000004</c:v>
                </c:pt>
                <c:pt idx="273">
                  <c:v>614.726</c:v>
                </c:pt>
                <c:pt idx="274">
                  <c:v>616.20100000000002</c:v>
                </c:pt>
                <c:pt idx="275">
                  <c:v>617.68200000000002</c:v>
                </c:pt>
                <c:pt idx="276">
                  <c:v>619.16899999999998</c:v>
                </c:pt>
                <c:pt idx="277">
                  <c:v>620.66300000000001</c:v>
                </c:pt>
                <c:pt idx="278">
                  <c:v>622.16200000000003</c:v>
                </c:pt>
                <c:pt idx="279">
                  <c:v>623.66700000000003</c:v>
                </c:pt>
                <c:pt idx="280">
                  <c:v>625.17899999999997</c:v>
                </c:pt>
                <c:pt idx="281">
                  <c:v>626.69600000000003</c:v>
                </c:pt>
                <c:pt idx="282">
                  <c:v>628.22</c:v>
                </c:pt>
                <c:pt idx="283">
                  <c:v>629.75</c:v>
                </c:pt>
                <c:pt idx="284">
                  <c:v>631.28599999999994</c:v>
                </c:pt>
                <c:pt idx="285">
                  <c:v>632.82799999999997</c:v>
                </c:pt>
                <c:pt idx="286">
                  <c:v>634.37699999999995</c:v>
                </c:pt>
                <c:pt idx="287">
                  <c:v>635.93200000000002</c:v>
                </c:pt>
                <c:pt idx="288">
                  <c:v>637.49300000000005</c:v>
                </c:pt>
                <c:pt idx="289">
                  <c:v>639.06100000000004</c:v>
                </c:pt>
                <c:pt idx="290">
                  <c:v>640.63499999999999</c:v>
                </c:pt>
                <c:pt idx="291">
                  <c:v>642.21500000000003</c:v>
                </c:pt>
                <c:pt idx="292">
                  <c:v>643.80200000000002</c:v>
                </c:pt>
                <c:pt idx="293">
                  <c:v>645.39599999999996</c:v>
                </c:pt>
                <c:pt idx="294">
                  <c:v>646.99599999999998</c:v>
                </c:pt>
                <c:pt idx="295">
                  <c:v>648.60299999999995</c:v>
                </c:pt>
                <c:pt idx="296">
                  <c:v>650.21600000000001</c:v>
                </c:pt>
                <c:pt idx="297">
                  <c:v>651.83600000000001</c:v>
                </c:pt>
                <c:pt idx="298">
                  <c:v>653.46299999999997</c:v>
                </c:pt>
                <c:pt idx="299">
                  <c:v>655.09699999999998</c:v>
                </c:pt>
                <c:pt idx="300">
                  <c:v>656.73800000000006</c:v>
                </c:pt>
                <c:pt idx="301">
                  <c:v>658.38599999999997</c:v>
                </c:pt>
                <c:pt idx="302">
                  <c:v>660.04</c:v>
                </c:pt>
                <c:pt idx="303">
                  <c:v>661.702</c:v>
                </c:pt>
                <c:pt idx="304">
                  <c:v>663.37</c:v>
                </c:pt>
                <c:pt idx="305">
                  <c:v>665.04600000000005</c:v>
                </c:pt>
                <c:pt idx="306">
                  <c:v>666.72900000000004</c:v>
                </c:pt>
                <c:pt idx="307">
                  <c:v>668.41899999999998</c:v>
                </c:pt>
                <c:pt idx="308">
                  <c:v>670.11599999999999</c:v>
                </c:pt>
                <c:pt idx="309">
                  <c:v>671.82</c:v>
                </c:pt>
                <c:pt idx="310">
                  <c:v>673.53099999999995</c:v>
                </c:pt>
                <c:pt idx="311">
                  <c:v>675.25</c:v>
                </c:pt>
                <c:pt idx="312">
                  <c:v>676.976</c:v>
                </c:pt>
                <c:pt idx="313">
                  <c:v>678.71</c:v>
                </c:pt>
                <c:pt idx="314">
                  <c:v>680.45100000000002</c:v>
                </c:pt>
                <c:pt idx="315">
                  <c:v>682.19899999999996</c:v>
                </c:pt>
                <c:pt idx="316">
                  <c:v>683.95399999999995</c:v>
                </c:pt>
                <c:pt idx="317">
                  <c:v>685.71699999999998</c:v>
                </c:pt>
                <c:pt idx="318">
                  <c:v>687.48800000000006</c:v>
                </c:pt>
                <c:pt idx="319">
                  <c:v>689.26599999999996</c:v>
                </c:pt>
                <c:pt idx="320">
                  <c:v>691.05200000000002</c:v>
                </c:pt>
                <c:pt idx="321">
                  <c:v>692.84500000000003</c:v>
                </c:pt>
                <c:pt idx="322">
                  <c:v>694.64499999999998</c:v>
                </c:pt>
                <c:pt idx="323">
                  <c:v>696.45399999999995</c:v>
                </c:pt>
                <c:pt idx="324">
                  <c:v>698.26900000000001</c:v>
                </c:pt>
                <c:pt idx="325">
                  <c:v>700.09199999999998</c:v>
                </c:pt>
                <c:pt idx="326">
                  <c:v>701.923</c:v>
                </c:pt>
                <c:pt idx="327">
                  <c:v>703.76199999999994</c:v>
                </c:pt>
                <c:pt idx="328">
                  <c:v>705.60799999999995</c:v>
                </c:pt>
                <c:pt idx="329">
                  <c:v>707.46100000000001</c:v>
                </c:pt>
                <c:pt idx="330">
                  <c:v>709.32299999999998</c:v>
                </c:pt>
                <c:pt idx="331">
                  <c:v>711.19200000000001</c:v>
                </c:pt>
                <c:pt idx="332">
                  <c:v>713.06799999999998</c:v>
                </c:pt>
                <c:pt idx="333">
                  <c:v>714.95299999999997</c:v>
                </c:pt>
                <c:pt idx="334">
                  <c:v>716.84500000000003</c:v>
                </c:pt>
                <c:pt idx="335">
                  <c:v>718.745</c:v>
                </c:pt>
                <c:pt idx="336">
                  <c:v>720.65300000000002</c:v>
                </c:pt>
                <c:pt idx="337">
                  <c:v>722.56899999999996</c:v>
                </c:pt>
                <c:pt idx="338">
                  <c:v>724.49300000000005</c:v>
                </c:pt>
                <c:pt idx="339">
                  <c:v>726.42499999999995</c:v>
                </c:pt>
                <c:pt idx="340">
                  <c:v>728.36500000000001</c:v>
                </c:pt>
                <c:pt idx="341">
                  <c:v>730.31200000000001</c:v>
                </c:pt>
                <c:pt idx="342">
                  <c:v>732.26800000000003</c:v>
                </c:pt>
                <c:pt idx="343">
                  <c:v>734.23199999999997</c:v>
                </c:pt>
                <c:pt idx="344">
                  <c:v>736.20399999999995</c:v>
                </c:pt>
                <c:pt idx="345">
                  <c:v>738.18399999999997</c:v>
                </c:pt>
                <c:pt idx="346">
                  <c:v>740.173</c:v>
                </c:pt>
                <c:pt idx="347">
                  <c:v>742.16899999999998</c:v>
                </c:pt>
                <c:pt idx="348">
                  <c:v>744.17399999999998</c:v>
                </c:pt>
                <c:pt idx="349">
                  <c:v>746.18299999999999</c:v>
                </c:pt>
                <c:pt idx="350">
                  <c:v>748.18700000000001</c:v>
                </c:pt>
                <c:pt idx="351">
                  <c:v>750.18600000000004</c:v>
                </c:pt>
                <c:pt idx="352">
                  <c:v>750.28599999999994</c:v>
                </c:pt>
                <c:pt idx="353">
                  <c:v>754.15700000000004</c:v>
                </c:pt>
                <c:pt idx="354">
                  <c:v>758.08399999999995</c:v>
                </c:pt>
                <c:pt idx="355">
                  <c:v>761.95600000000002</c:v>
                </c:pt>
                <c:pt idx="356">
                  <c:v>765.76400000000001</c:v>
                </c:pt>
                <c:pt idx="357">
                  <c:v>769.50099999999998</c:v>
                </c:pt>
                <c:pt idx="358">
                  <c:v>773.15899999999999</c:v>
                </c:pt>
                <c:pt idx="359">
                  <c:v>776.73199999999997</c:v>
                </c:pt>
                <c:pt idx="360">
                  <c:v>780.21600000000001</c:v>
                </c:pt>
                <c:pt idx="361">
                  <c:v>783.60699999999997</c:v>
                </c:pt>
                <c:pt idx="362">
                  <c:v>786.90599999999995</c:v>
                </c:pt>
                <c:pt idx="363">
                  <c:v>790.10500000000002</c:v>
                </c:pt>
                <c:pt idx="364">
                  <c:v>793.20600000000002</c:v>
                </c:pt>
                <c:pt idx="365">
                  <c:v>796.20899999999995</c:v>
                </c:pt>
                <c:pt idx="366">
                  <c:v>799.11500000000001</c:v>
                </c:pt>
                <c:pt idx="367">
                  <c:v>801.92600000000004</c:v>
                </c:pt>
                <c:pt idx="368">
                  <c:v>804.64200000000005</c:v>
                </c:pt>
                <c:pt idx="369">
                  <c:v>807.26700000000005</c:v>
                </c:pt>
                <c:pt idx="370">
                  <c:v>809.80399999999997</c:v>
                </c:pt>
                <c:pt idx="371">
                  <c:v>812.255</c:v>
                </c:pt>
                <c:pt idx="372">
                  <c:v>814.625</c:v>
                </c:pt>
                <c:pt idx="373">
                  <c:v>816.91700000000003</c:v>
                </c:pt>
                <c:pt idx="374">
                  <c:v>819.13499999999999</c:v>
                </c:pt>
                <c:pt idx="375">
                  <c:v>821.28300000000002</c:v>
                </c:pt>
                <c:pt idx="376">
                  <c:v>823.36500000000001</c:v>
                </c:pt>
                <c:pt idx="377">
                  <c:v>825.38499999999999</c:v>
                </c:pt>
                <c:pt idx="378">
                  <c:v>827.346</c:v>
                </c:pt>
                <c:pt idx="379">
                  <c:v>829.25300000000004</c:v>
                </c:pt>
                <c:pt idx="380">
                  <c:v>831.10699999999997</c:v>
                </c:pt>
                <c:pt idx="381">
                  <c:v>832.91</c:v>
                </c:pt>
                <c:pt idx="382">
                  <c:v>834.66899999999998</c:v>
                </c:pt>
                <c:pt idx="383">
                  <c:v>836.38599999999997</c:v>
                </c:pt>
                <c:pt idx="384">
                  <c:v>838.06399999999996</c:v>
                </c:pt>
                <c:pt idx="385">
                  <c:v>839.70600000000002</c:v>
                </c:pt>
                <c:pt idx="386">
                  <c:v>841.31399999999996</c:v>
                </c:pt>
                <c:pt idx="387">
                  <c:v>842.89</c:v>
                </c:pt>
                <c:pt idx="388">
                  <c:v>844.43499999999995</c:v>
                </c:pt>
                <c:pt idx="389">
                  <c:v>845.952</c:v>
                </c:pt>
                <c:pt idx="390">
                  <c:v>847.44100000000003</c:v>
                </c:pt>
                <c:pt idx="391">
                  <c:v>848.90499999999997</c:v>
                </c:pt>
                <c:pt idx="392">
                  <c:v>850.34299999999996</c:v>
                </c:pt>
                <c:pt idx="393">
                  <c:v>851.75599999999997</c:v>
                </c:pt>
                <c:pt idx="394">
                  <c:v>853.14599999999996</c:v>
                </c:pt>
                <c:pt idx="395">
                  <c:v>854.51300000000003</c:v>
                </c:pt>
                <c:pt idx="396">
                  <c:v>855.85799999999995</c:v>
                </c:pt>
                <c:pt idx="397">
                  <c:v>857.18</c:v>
                </c:pt>
                <c:pt idx="398">
                  <c:v>858.48</c:v>
                </c:pt>
                <c:pt idx="399">
                  <c:v>859.75800000000004</c:v>
                </c:pt>
                <c:pt idx="400">
                  <c:v>861.01499999999999</c:v>
                </c:pt>
                <c:pt idx="401">
                  <c:v>862.24400000000003</c:v>
                </c:pt>
                <c:pt idx="402">
                  <c:v>863.45100000000002</c:v>
                </c:pt>
                <c:pt idx="403">
                  <c:v>864.63699999999994</c:v>
                </c:pt>
                <c:pt idx="404">
                  <c:v>865.80200000000002</c:v>
                </c:pt>
                <c:pt idx="405">
                  <c:v>866.94500000000005</c:v>
                </c:pt>
                <c:pt idx="406">
                  <c:v>868.06799999999998</c:v>
                </c:pt>
                <c:pt idx="407">
                  <c:v>869.16899999999998</c:v>
                </c:pt>
                <c:pt idx="408">
                  <c:v>870.24800000000005</c:v>
                </c:pt>
                <c:pt idx="409">
                  <c:v>871.30499999999995</c:v>
                </c:pt>
                <c:pt idx="410">
                  <c:v>872.33900000000006</c:v>
                </c:pt>
                <c:pt idx="411">
                  <c:v>873.35</c:v>
                </c:pt>
                <c:pt idx="412">
                  <c:v>874.33900000000006</c:v>
                </c:pt>
                <c:pt idx="413">
                  <c:v>875.30100000000004</c:v>
                </c:pt>
                <c:pt idx="414">
                  <c:v>876.23500000000001</c:v>
                </c:pt>
                <c:pt idx="415">
                  <c:v>877.14599999999996</c:v>
                </c:pt>
                <c:pt idx="416">
                  <c:v>878.03599999999994</c:v>
                </c:pt>
                <c:pt idx="417">
                  <c:v>878.90499999999997</c:v>
                </c:pt>
                <c:pt idx="418">
                  <c:v>879.75</c:v>
                </c:pt>
                <c:pt idx="419">
                  <c:v>880.572</c:v>
                </c:pt>
                <c:pt idx="420">
                  <c:v>881.37099999999998</c:v>
                </c:pt>
                <c:pt idx="421">
                  <c:v>882.14099999999996</c:v>
                </c:pt>
                <c:pt idx="422">
                  <c:v>882.88099999999997</c:v>
                </c:pt>
                <c:pt idx="423">
                  <c:v>883.6</c:v>
                </c:pt>
                <c:pt idx="424">
                  <c:v>884.298</c:v>
                </c:pt>
                <c:pt idx="425">
                  <c:v>884.97400000000005</c:v>
                </c:pt>
                <c:pt idx="426">
                  <c:v>885.63699999999994</c:v>
                </c:pt>
                <c:pt idx="427">
                  <c:v>886.25800000000004</c:v>
                </c:pt>
                <c:pt idx="428">
                  <c:v>886.84799999999996</c:v>
                </c:pt>
                <c:pt idx="429">
                  <c:v>887.41600000000005</c:v>
                </c:pt>
                <c:pt idx="430">
                  <c:v>887.952</c:v>
                </c:pt>
                <c:pt idx="431">
                  <c:v>888.46600000000001</c:v>
                </c:pt>
                <c:pt idx="432">
                  <c:v>888.95100000000002</c:v>
                </c:pt>
                <c:pt idx="433">
                  <c:v>889.41099999999994</c:v>
                </c:pt>
                <c:pt idx="434">
                  <c:v>889.84500000000003</c:v>
                </c:pt>
                <c:pt idx="435">
                  <c:v>890.24699999999996</c:v>
                </c:pt>
                <c:pt idx="436">
                  <c:v>890.61199999999997</c:v>
                </c:pt>
                <c:pt idx="437">
                  <c:v>890.95600000000002</c:v>
                </c:pt>
                <c:pt idx="438">
                  <c:v>891.26900000000001</c:v>
                </c:pt>
                <c:pt idx="439">
                  <c:v>891.55200000000002</c:v>
                </c:pt>
                <c:pt idx="440">
                  <c:v>891.80399999999997</c:v>
                </c:pt>
                <c:pt idx="441">
                  <c:v>892.02599999999995</c:v>
                </c:pt>
                <c:pt idx="442">
                  <c:v>892.21699999999998</c:v>
                </c:pt>
                <c:pt idx="443">
                  <c:v>892.37800000000004</c:v>
                </c:pt>
                <c:pt idx="444">
                  <c:v>892.51</c:v>
                </c:pt>
                <c:pt idx="445">
                  <c:v>892.61099999999999</c:v>
                </c:pt>
                <c:pt idx="446">
                  <c:v>892.68399999999997</c:v>
                </c:pt>
                <c:pt idx="447">
                  <c:v>892.72799999999995</c:v>
                </c:pt>
                <c:pt idx="448">
                  <c:v>892.74300000000005</c:v>
                </c:pt>
                <c:pt idx="449">
                  <c:v>892.73199999999997</c:v>
                </c:pt>
                <c:pt idx="450">
                  <c:v>892.69299999999998</c:v>
                </c:pt>
                <c:pt idx="451">
                  <c:v>892.62800000000004</c:v>
                </c:pt>
                <c:pt idx="452">
                  <c:v>892.53599999999994</c:v>
                </c:pt>
                <c:pt idx="453">
                  <c:v>892.42</c:v>
                </c:pt>
                <c:pt idx="454">
                  <c:v>892.28</c:v>
                </c:pt>
                <c:pt idx="455">
                  <c:v>892.11500000000001</c:v>
                </c:pt>
                <c:pt idx="456">
                  <c:v>891.92700000000002</c:v>
                </c:pt>
                <c:pt idx="457">
                  <c:v>891.71699999999998</c:v>
                </c:pt>
                <c:pt idx="458">
                  <c:v>891.48500000000001</c:v>
                </c:pt>
                <c:pt idx="459">
                  <c:v>891.23099999999999</c:v>
                </c:pt>
                <c:pt idx="460">
                  <c:v>890.95799999999997</c:v>
                </c:pt>
                <c:pt idx="461">
                  <c:v>890.66399999999999</c:v>
                </c:pt>
                <c:pt idx="462">
                  <c:v>890.35199999999998</c:v>
                </c:pt>
                <c:pt idx="463">
                  <c:v>890.02099999999996</c:v>
                </c:pt>
                <c:pt idx="464">
                  <c:v>889.673</c:v>
                </c:pt>
                <c:pt idx="465">
                  <c:v>889.30799999999999</c:v>
                </c:pt>
                <c:pt idx="466">
                  <c:v>888.92700000000002</c:v>
                </c:pt>
                <c:pt idx="467">
                  <c:v>888.53</c:v>
                </c:pt>
                <c:pt idx="468">
                  <c:v>888.12</c:v>
                </c:pt>
                <c:pt idx="469">
                  <c:v>887.69500000000005</c:v>
                </c:pt>
                <c:pt idx="470">
                  <c:v>887.25800000000004</c:v>
                </c:pt>
                <c:pt idx="471">
                  <c:v>886.80799999999999</c:v>
                </c:pt>
                <c:pt idx="472">
                  <c:v>886.34699999999998</c:v>
                </c:pt>
                <c:pt idx="473">
                  <c:v>885.87599999999998</c:v>
                </c:pt>
                <c:pt idx="474">
                  <c:v>885.39400000000001</c:v>
                </c:pt>
                <c:pt idx="475">
                  <c:v>884.904</c:v>
                </c:pt>
                <c:pt idx="476">
                  <c:v>884.40499999999997</c:v>
                </c:pt>
                <c:pt idx="477">
                  <c:v>883.89800000000002</c:v>
                </c:pt>
                <c:pt idx="478">
                  <c:v>883.38400000000001</c:v>
                </c:pt>
                <c:pt idx="479">
                  <c:v>882.86400000000003</c:v>
                </c:pt>
                <c:pt idx="480">
                  <c:v>882.33799999999997</c:v>
                </c:pt>
                <c:pt idx="481">
                  <c:v>881.80600000000004</c:v>
                </c:pt>
                <c:pt idx="482">
                  <c:v>881.27099999999996</c:v>
                </c:pt>
                <c:pt idx="483">
                  <c:v>880.73099999999999</c:v>
                </c:pt>
                <c:pt idx="484">
                  <c:v>880.18700000000001</c:v>
                </c:pt>
                <c:pt idx="485">
                  <c:v>879.64099999999996</c:v>
                </c:pt>
                <c:pt idx="486">
                  <c:v>879.09199999999998</c:v>
                </c:pt>
                <c:pt idx="487">
                  <c:v>878.54100000000005</c:v>
                </c:pt>
                <c:pt idx="488">
                  <c:v>877.98900000000003</c:v>
                </c:pt>
                <c:pt idx="489">
                  <c:v>877.43499999999995</c:v>
                </c:pt>
                <c:pt idx="490">
                  <c:v>876.88</c:v>
                </c:pt>
                <c:pt idx="491">
                  <c:v>876.32500000000005</c:v>
                </c:pt>
                <c:pt idx="492">
                  <c:v>875.77</c:v>
                </c:pt>
                <c:pt idx="493">
                  <c:v>875.21400000000006</c:v>
                </c:pt>
                <c:pt idx="494">
                  <c:v>874.65899999999999</c:v>
                </c:pt>
                <c:pt idx="495">
                  <c:v>874.10500000000002</c:v>
                </c:pt>
                <c:pt idx="496">
                  <c:v>873.55100000000004</c:v>
                </c:pt>
                <c:pt idx="497">
                  <c:v>872.99800000000005</c:v>
                </c:pt>
                <c:pt idx="498">
                  <c:v>872.447</c:v>
                </c:pt>
                <c:pt idx="499">
                  <c:v>871.89700000000005</c:v>
                </c:pt>
                <c:pt idx="500">
                  <c:v>871.34799999999996</c:v>
                </c:pt>
                <c:pt idx="501">
                  <c:v>870.80100000000004</c:v>
                </c:pt>
                <c:pt idx="502">
                  <c:v>870.25599999999997</c:v>
                </c:pt>
                <c:pt idx="503">
                  <c:v>869.71299999999997</c:v>
                </c:pt>
                <c:pt idx="504">
                  <c:v>869.17200000000003</c:v>
                </c:pt>
                <c:pt idx="505">
                  <c:v>868.63199999999995</c:v>
                </c:pt>
                <c:pt idx="506">
                  <c:v>868.09500000000003</c:v>
                </c:pt>
                <c:pt idx="507">
                  <c:v>867.56</c:v>
                </c:pt>
                <c:pt idx="508">
                  <c:v>867.02800000000002</c:v>
                </c:pt>
                <c:pt idx="509">
                  <c:v>866.49699999999996</c:v>
                </c:pt>
                <c:pt idx="510">
                  <c:v>865.96900000000005</c:v>
                </c:pt>
                <c:pt idx="511">
                  <c:v>865.44399999999996</c:v>
                </c:pt>
                <c:pt idx="512">
                  <c:v>864.92100000000005</c:v>
                </c:pt>
                <c:pt idx="513">
                  <c:v>864.4</c:v>
                </c:pt>
                <c:pt idx="514">
                  <c:v>863.88099999999997</c:v>
                </c:pt>
                <c:pt idx="515">
                  <c:v>863.36500000000001</c:v>
                </c:pt>
                <c:pt idx="516">
                  <c:v>862.85199999999998</c:v>
                </c:pt>
                <c:pt idx="517">
                  <c:v>862.34100000000001</c:v>
                </c:pt>
                <c:pt idx="518">
                  <c:v>861.83199999999999</c:v>
                </c:pt>
                <c:pt idx="519">
                  <c:v>861.32600000000002</c:v>
                </c:pt>
                <c:pt idx="520">
                  <c:v>860.82299999999998</c:v>
                </c:pt>
                <c:pt idx="521">
                  <c:v>860.322</c:v>
                </c:pt>
                <c:pt idx="522">
                  <c:v>859.82299999999998</c:v>
                </c:pt>
                <c:pt idx="523">
                  <c:v>859.327</c:v>
                </c:pt>
                <c:pt idx="524">
                  <c:v>858.83299999999997</c:v>
                </c:pt>
                <c:pt idx="525">
                  <c:v>858.34199999999998</c:v>
                </c:pt>
                <c:pt idx="526">
                  <c:v>857.85299999999995</c:v>
                </c:pt>
                <c:pt idx="527">
                  <c:v>857.36599999999999</c:v>
                </c:pt>
                <c:pt idx="528">
                  <c:v>856.88199999999995</c:v>
                </c:pt>
                <c:pt idx="529">
                  <c:v>856.4</c:v>
                </c:pt>
                <c:pt idx="530">
                  <c:v>855.92100000000005</c:v>
                </c:pt>
                <c:pt idx="531">
                  <c:v>855.44399999999996</c:v>
                </c:pt>
                <c:pt idx="532">
                  <c:v>854.96900000000005</c:v>
                </c:pt>
                <c:pt idx="533">
                  <c:v>854.49699999999996</c:v>
                </c:pt>
                <c:pt idx="534">
                  <c:v>854.02700000000004</c:v>
                </c:pt>
                <c:pt idx="535">
                  <c:v>853.55899999999997</c:v>
                </c:pt>
                <c:pt idx="536">
                  <c:v>853.09299999999996</c:v>
                </c:pt>
                <c:pt idx="537">
                  <c:v>852.63</c:v>
                </c:pt>
                <c:pt idx="538">
                  <c:v>852.16899999999998</c:v>
                </c:pt>
                <c:pt idx="539">
                  <c:v>851.71100000000001</c:v>
                </c:pt>
                <c:pt idx="540">
                  <c:v>851.25400000000002</c:v>
                </c:pt>
                <c:pt idx="541">
                  <c:v>850.8</c:v>
                </c:pt>
                <c:pt idx="542">
                  <c:v>850.34799999999996</c:v>
                </c:pt>
                <c:pt idx="543">
                  <c:v>849.89800000000002</c:v>
                </c:pt>
                <c:pt idx="544">
                  <c:v>849.45</c:v>
                </c:pt>
                <c:pt idx="545">
                  <c:v>849.00400000000002</c:v>
                </c:pt>
                <c:pt idx="546">
                  <c:v>848.56100000000004</c:v>
                </c:pt>
                <c:pt idx="547">
                  <c:v>848.11900000000003</c:v>
                </c:pt>
                <c:pt idx="548">
                  <c:v>847.68</c:v>
                </c:pt>
                <c:pt idx="549">
                  <c:v>847.24300000000005</c:v>
                </c:pt>
                <c:pt idx="550">
                  <c:v>846.80799999999999</c:v>
                </c:pt>
                <c:pt idx="551">
                  <c:v>846.375</c:v>
                </c:pt>
                <c:pt idx="552">
                  <c:v>845.94399999999996</c:v>
                </c:pt>
                <c:pt idx="553">
                  <c:v>845.51499999999999</c:v>
                </c:pt>
                <c:pt idx="554">
                  <c:v>845.08799999999997</c:v>
                </c:pt>
                <c:pt idx="555">
                  <c:v>844.66300000000001</c:v>
                </c:pt>
                <c:pt idx="556">
                  <c:v>844.24</c:v>
                </c:pt>
                <c:pt idx="557">
                  <c:v>843.81899999999996</c:v>
                </c:pt>
                <c:pt idx="558">
                  <c:v>843.4</c:v>
                </c:pt>
                <c:pt idx="559">
                  <c:v>842.98299999999995</c:v>
                </c:pt>
                <c:pt idx="560">
                  <c:v>842.56700000000001</c:v>
                </c:pt>
                <c:pt idx="561">
                  <c:v>842.154</c:v>
                </c:pt>
                <c:pt idx="562">
                  <c:v>841.74300000000005</c:v>
                </c:pt>
                <c:pt idx="563">
                  <c:v>841.33299999999997</c:v>
                </c:pt>
                <c:pt idx="564">
                  <c:v>840.92600000000004</c:v>
                </c:pt>
                <c:pt idx="565">
                  <c:v>840.52</c:v>
                </c:pt>
                <c:pt idx="566">
                  <c:v>840.11599999999999</c:v>
                </c:pt>
                <c:pt idx="567">
                  <c:v>839.71400000000006</c:v>
                </c:pt>
                <c:pt idx="568">
                  <c:v>839.31399999999996</c:v>
                </c:pt>
                <c:pt idx="569">
                  <c:v>838.91499999999996</c:v>
                </c:pt>
                <c:pt idx="570">
                  <c:v>838.51700000000005</c:v>
                </c:pt>
                <c:pt idx="571">
                  <c:v>838.12099999999998</c:v>
                </c:pt>
                <c:pt idx="572">
                  <c:v>837.72699999999998</c:v>
                </c:pt>
                <c:pt idx="573">
                  <c:v>837.33299999999997</c:v>
                </c:pt>
                <c:pt idx="574">
                  <c:v>836.94200000000001</c:v>
                </c:pt>
                <c:pt idx="575">
                  <c:v>836.55200000000002</c:v>
                </c:pt>
                <c:pt idx="576">
                  <c:v>836.16399999999999</c:v>
                </c:pt>
                <c:pt idx="577">
                  <c:v>835.77700000000004</c:v>
                </c:pt>
                <c:pt idx="578">
                  <c:v>835.39200000000005</c:v>
                </c:pt>
                <c:pt idx="579">
                  <c:v>835.00800000000004</c:v>
                </c:pt>
                <c:pt idx="580">
                  <c:v>834.62599999999998</c:v>
                </c:pt>
                <c:pt idx="581">
                  <c:v>834.245</c:v>
                </c:pt>
                <c:pt idx="582">
                  <c:v>833.86500000000001</c:v>
                </c:pt>
                <c:pt idx="583">
                  <c:v>833.48699999999997</c:v>
                </c:pt>
                <c:pt idx="584">
                  <c:v>833.11099999999999</c:v>
                </c:pt>
                <c:pt idx="585">
                  <c:v>832.73599999999999</c:v>
                </c:pt>
                <c:pt idx="586">
                  <c:v>832.36199999999997</c:v>
                </c:pt>
                <c:pt idx="587">
                  <c:v>831.98900000000003</c:v>
                </c:pt>
                <c:pt idx="588">
                  <c:v>831.61800000000005</c:v>
                </c:pt>
                <c:pt idx="589">
                  <c:v>831.24900000000002</c:v>
                </c:pt>
                <c:pt idx="590">
                  <c:v>830.88099999999997</c:v>
                </c:pt>
                <c:pt idx="591">
                  <c:v>830.51400000000001</c:v>
                </c:pt>
                <c:pt idx="592">
                  <c:v>830.149</c:v>
                </c:pt>
                <c:pt idx="593">
                  <c:v>829.78499999999997</c:v>
                </c:pt>
                <c:pt idx="594">
                  <c:v>829.42200000000003</c:v>
                </c:pt>
                <c:pt idx="595">
                  <c:v>829.06100000000004</c:v>
                </c:pt>
                <c:pt idx="596">
                  <c:v>828.70100000000002</c:v>
                </c:pt>
                <c:pt idx="597">
                  <c:v>828.34199999999998</c:v>
                </c:pt>
                <c:pt idx="598">
                  <c:v>827.98500000000001</c:v>
                </c:pt>
                <c:pt idx="599">
                  <c:v>827.62900000000002</c:v>
                </c:pt>
                <c:pt idx="600">
                  <c:v>827.27499999999998</c:v>
                </c:pt>
                <c:pt idx="601">
                  <c:v>826.92100000000005</c:v>
                </c:pt>
                <c:pt idx="602">
                  <c:v>826.56899999999996</c:v>
                </c:pt>
                <c:pt idx="603">
                  <c:v>826.21900000000005</c:v>
                </c:pt>
                <c:pt idx="604">
                  <c:v>825.86900000000003</c:v>
                </c:pt>
                <c:pt idx="605">
                  <c:v>825.52099999999996</c:v>
                </c:pt>
                <c:pt idx="606">
                  <c:v>825.17499999999995</c:v>
                </c:pt>
                <c:pt idx="607">
                  <c:v>824.82899999999995</c:v>
                </c:pt>
                <c:pt idx="608">
                  <c:v>824.48500000000001</c:v>
                </c:pt>
                <c:pt idx="609">
                  <c:v>824.14200000000005</c:v>
                </c:pt>
                <c:pt idx="610">
                  <c:v>823.8</c:v>
                </c:pt>
                <c:pt idx="611">
                  <c:v>823.46</c:v>
                </c:pt>
                <c:pt idx="612">
                  <c:v>823.12099999999998</c:v>
                </c:pt>
                <c:pt idx="613">
                  <c:v>822.78300000000002</c:v>
                </c:pt>
                <c:pt idx="614">
                  <c:v>822.44600000000003</c:v>
                </c:pt>
                <c:pt idx="615">
                  <c:v>822.11099999999999</c:v>
                </c:pt>
                <c:pt idx="616">
                  <c:v>821.77700000000004</c:v>
                </c:pt>
                <c:pt idx="617">
                  <c:v>821.44399999999996</c:v>
                </c:pt>
                <c:pt idx="618">
                  <c:v>821.11199999999997</c:v>
                </c:pt>
                <c:pt idx="619">
                  <c:v>820.78200000000004</c:v>
                </c:pt>
                <c:pt idx="620">
                  <c:v>820.45299999999997</c:v>
                </c:pt>
                <c:pt idx="621">
                  <c:v>820.125</c:v>
                </c:pt>
                <c:pt idx="622">
                  <c:v>819.798</c:v>
                </c:pt>
                <c:pt idx="623">
                  <c:v>819.47199999999998</c:v>
                </c:pt>
                <c:pt idx="624">
                  <c:v>819.14800000000002</c:v>
                </c:pt>
                <c:pt idx="625">
                  <c:v>818.82500000000005</c:v>
                </c:pt>
                <c:pt idx="626">
                  <c:v>818.50199999999995</c:v>
                </c:pt>
                <c:pt idx="627">
                  <c:v>818.18100000000004</c:v>
                </c:pt>
                <c:pt idx="628">
                  <c:v>817.86099999999999</c:v>
                </c:pt>
                <c:pt idx="629">
                  <c:v>817.54300000000001</c:v>
                </c:pt>
                <c:pt idx="630">
                  <c:v>817.22500000000002</c:v>
                </c:pt>
                <c:pt idx="631">
                  <c:v>816.90800000000002</c:v>
                </c:pt>
                <c:pt idx="632">
                  <c:v>816.59299999999996</c:v>
                </c:pt>
                <c:pt idx="633">
                  <c:v>816.279</c:v>
                </c:pt>
                <c:pt idx="634">
                  <c:v>815.96500000000003</c:v>
                </c:pt>
                <c:pt idx="635">
                  <c:v>815.65300000000002</c:v>
                </c:pt>
                <c:pt idx="636">
                  <c:v>815.34199999999998</c:v>
                </c:pt>
                <c:pt idx="637">
                  <c:v>815.03200000000004</c:v>
                </c:pt>
                <c:pt idx="638">
                  <c:v>814.72199999999998</c:v>
                </c:pt>
                <c:pt idx="639">
                  <c:v>814.41399999999999</c:v>
                </c:pt>
                <c:pt idx="640">
                  <c:v>814.10699999999997</c:v>
                </c:pt>
                <c:pt idx="641">
                  <c:v>813.80100000000004</c:v>
                </c:pt>
                <c:pt idx="642">
                  <c:v>813.49599999999998</c:v>
                </c:pt>
                <c:pt idx="643">
                  <c:v>813.19200000000001</c:v>
                </c:pt>
                <c:pt idx="644">
                  <c:v>812.88900000000001</c:v>
                </c:pt>
                <c:pt idx="645">
                  <c:v>812.58600000000001</c:v>
                </c:pt>
                <c:pt idx="646">
                  <c:v>812.28499999999997</c:v>
                </c:pt>
                <c:pt idx="647">
                  <c:v>811.98500000000001</c:v>
                </c:pt>
                <c:pt idx="648">
                  <c:v>811.68499999999995</c:v>
                </c:pt>
                <c:pt idx="649">
                  <c:v>811.38699999999994</c:v>
                </c:pt>
                <c:pt idx="650">
                  <c:v>811.08900000000006</c:v>
                </c:pt>
                <c:pt idx="651">
                  <c:v>810.79300000000001</c:v>
                </c:pt>
                <c:pt idx="652">
                  <c:v>810.49699999999996</c:v>
                </c:pt>
                <c:pt idx="653">
                  <c:v>810.202</c:v>
                </c:pt>
                <c:pt idx="654">
                  <c:v>809.90800000000002</c:v>
                </c:pt>
                <c:pt idx="655">
                  <c:v>809.61500000000001</c:v>
                </c:pt>
                <c:pt idx="656">
                  <c:v>809.32299999999998</c:v>
                </c:pt>
                <c:pt idx="657">
                  <c:v>809.03099999999995</c:v>
                </c:pt>
                <c:pt idx="658">
                  <c:v>808.74099999999999</c:v>
                </c:pt>
                <c:pt idx="659">
                  <c:v>808.45100000000002</c:v>
                </c:pt>
                <c:pt idx="660">
                  <c:v>808.16200000000003</c:v>
                </c:pt>
                <c:pt idx="661">
                  <c:v>807.87400000000002</c:v>
                </c:pt>
                <c:pt idx="662">
                  <c:v>807.58699999999999</c:v>
                </c:pt>
                <c:pt idx="663">
                  <c:v>807.30100000000004</c:v>
                </c:pt>
                <c:pt idx="664">
                  <c:v>807.01499999999999</c:v>
                </c:pt>
                <c:pt idx="665">
                  <c:v>806.73</c:v>
                </c:pt>
                <c:pt idx="666">
                  <c:v>806.44600000000003</c:v>
                </c:pt>
                <c:pt idx="667">
                  <c:v>806.16300000000001</c:v>
                </c:pt>
                <c:pt idx="668">
                  <c:v>805.88</c:v>
                </c:pt>
                <c:pt idx="669">
                  <c:v>805.59799999999996</c:v>
                </c:pt>
                <c:pt idx="670">
                  <c:v>805.31700000000001</c:v>
                </c:pt>
                <c:pt idx="671">
                  <c:v>805.03700000000003</c:v>
                </c:pt>
                <c:pt idx="672">
                  <c:v>804.75699999999995</c:v>
                </c:pt>
                <c:pt idx="673">
                  <c:v>804.47799999999995</c:v>
                </c:pt>
                <c:pt idx="674">
                  <c:v>804.2</c:v>
                </c:pt>
                <c:pt idx="675">
                  <c:v>803.923</c:v>
                </c:pt>
                <c:pt idx="676">
                  <c:v>803.64700000000005</c:v>
                </c:pt>
                <c:pt idx="677">
                  <c:v>803.37099999999998</c:v>
                </c:pt>
                <c:pt idx="678">
                  <c:v>803.096</c:v>
                </c:pt>
                <c:pt idx="679">
                  <c:v>802.82100000000003</c:v>
                </c:pt>
                <c:pt idx="680">
                  <c:v>802.548</c:v>
                </c:pt>
                <c:pt idx="681">
                  <c:v>802.27499999999998</c:v>
                </c:pt>
                <c:pt idx="682">
                  <c:v>802.00300000000004</c:v>
                </c:pt>
                <c:pt idx="683">
                  <c:v>801.73099999999999</c:v>
                </c:pt>
                <c:pt idx="684">
                  <c:v>801.46100000000001</c:v>
                </c:pt>
                <c:pt idx="685">
                  <c:v>801.19100000000003</c:v>
                </c:pt>
                <c:pt idx="686">
                  <c:v>800.92100000000005</c:v>
                </c:pt>
                <c:pt idx="687">
                  <c:v>800.65300000000002</c:v>
                </c:pt>
                <c:pt idx="688">
                  <c:v>800.38499999999999</c:v>
                </c:pt>
                <c:pt idx="689">
                  <c:v>800.11800000000005</c:v>
                </c:pt>
                <c:pt idx="690">
                  <c:v>799.851</c:v>
                </c:pt>
                <c:pt idx="691">
                  <c:v>799.58399999999995</c:v>
                </c:pt>
                <c:pt idx="692">
                  <c:v>799.31799999999998</c:v>
                </c:pt>
                <c:pt idx="693">
                  <c:v>799.05200000000002</c:v>
                </c:pt>
                <c:pt idx="694">
                  <c:v>798.78599999999994</c:v>
                </c:pt>
                <c:pt idx="695">
                  <c:v>798.52200000000005</c:v>
                </c:pt>
                <c:pt idx="696">
                  <c:v>798.25699999999995</c:v>
                </c:pt>
                <c:pt idx="697">
                  <c:v>797.99300000000005</c:v>
                </c:pt>
                <c:pt idx="698">
                  <c:v>797.73</c:v>
                </c:pt>
                <c:pt idx="699">
                  <c:v>797.46699999999998</c:v>
                </c:pt>
                <c:pt idx="700">
                  <c:v>797.20399999999995</c:v>
                </c:pt>
                <c:pt idx="701">
                  <c:v>796.94200000000001</c:v>
                </c:pt>
                <c:pt idx="702">
                  <c:v>796.68100000000004</c:v>
                </c:pt>
                <c:pt idx="703">
                  <c:v>796.67399999999998</c:v>
                </c:pt>
                <c:pt idx="704">
                  <c:v>796.03</c:v>
                </c:pt>
                <c:pt idx="705">
                  <c:v>795.38099999999997</c:v>
                </c:pt>
                <c:pt idx="706">
                  <c:v>794.73599999999999</c:v>
                </c:pt>
                <c:pt idx="707">
                  <c:v>794.09400000000005</c:v>
                </c:pt>
                <c:pt idx="708">
                  <c:v>793.45500000000004</c:v>
                </c:pt>
                <c:pt idx="709">
                  <c:v>792.82</c:v>
                </c:pt>
                <c:pt idx="710">
                  <c:v>792.18700000000001</c:v>
                </c:pt>
                <c:pt idx="711">
                  <c:v>791.55799999999999</c:v>
                </c:pt>
                <c:pt idx="712">
                  <c:v>790.93200000000002</c:v>
                </c:pt>
                <c:pt idx="713">
                  <c:v>790.30899999999997</c:v>
                </c:pt>
                <c:pt idx="714">
                  <c:v>789.68899999999996</c:v>
                </c:pt>
                <c:pt idx="715">
                  <c:v>789.07299999999998</c:v>
                </c:pt>
                <c:pt idx="716">
                  <c:v>788.46</c:v>
                </c:pt>
                <c:pt idx="717">
                  <c:v>787.85</c:v>
                </c:pt>
                <c:pt idx="718">
                  <c:v>787.24300000000005</c:v>
                </c:pt>
                <c:pt idx="719">
                  <c:v>786.63900000000001</c:v>
                </c:pt>
                <c:pt idx="720">
                  <c:v>786.03899999999999</c:v>
                </c:pt>
                <c:pt idx="721">
                  <c:v>785.44</c:v>
                </c:pt>
                <c:pt idx="722">
                  <c:v>784.84500000000003</c:v>
                </c:pt>
                <c:pt idx="723">
                  <c:v>784.25199999999995</c:v>
                </c:pt>
                <c:pt idx="724">
                  <c:v>783.66200000000003</c:v>
                </c:pt>
                <c:pt idx="725">
                  <c:v>783.07399999999996</c:v>
                </c:pt>
                <c:pt idx="726">
                  <c:v>782.48900000000003</c:v>
                </c:pt>
                <c:pt idx="727">
                  <c:v>781.90599999999995</c:v>
                </c:pt>
                <c:pt idx="728">
                  <c:v>781.32500000000005</c:v>
                </c:pt>
                <c:pt idx="729">
                  <c:v>780.74699999999996</c:v>
                </c:pt>
                <c:pt idx="730">
                  <c:v>780.17100000000005</c:v>
                </c:pt>
                <c:pt idx="731">
                  <c:v>779.596</c:v>
                </c:pt>
                <c:pt idx="732">
                  <c:v>779.024</c:v>
                </c:pt>
                <c:pt idx="733">
                  <c:v>778.45399999999995</c:v>
                </c:pt>
                <c:pt idx="734">
                  <c:v>777.88599999999997</c:v>
                </c:pt>
                <c:pt idx="735">
                  <c:v>777.32</c:v>
                </c:pt>
                <c:pt idx="736">
                  <c:v>776.75599999999997</c:v>
                </c:pt>
                <c:pt idx="737">
                  <c:v>776.19399999999996</c:v>
                </c:pt>
                <c:pt idx="738">
                  <c:v>775.63400000000001</c:v>
                </c:pt>
                <c:pt idx="739">
                  <c:v>775.07500000000005</c:v>
                </c:pt>
                <c:pt idx="740">
                  <c:v>774.51900000000001</c:v>
                </c:pt>
                <c:pt idx="741">
                  <c:v>773.96400000000006</c:v>
                </c:pt>
                <c:pt idx="742">
                  <c:v>773.41099999999994</c:v>
                </c:pt>
                <c:pt idx="743">
                  <c:v>772.86</c:v>
                </c:pt>
                <c:pt idx="744">
                  <c:v>772.31</c:v>
                </c:pt>
                <c:pt idx="745">
                  <c:v>771.76199999999994</c:v>
                </c:pt>
                <c:pt idx="746">
                  <c:v>771.21600000000001</c:v>
                </c:pt>
                <c:pt idx="747">
                  <c:v>770.67200000000003</c:v>
                </c:pt>
                <c:pt idx="748">
                  <c:v>770.12900000000002</c:v>
                </c:pt>
                <c:pt idx="749">
                  <c:v>769.58699999999999</c:v>
                </c:pt>
                <c:pt idx="750">
                  <c:v>769.04700000000003</c:v>
                </c:pt>
                <c:pt idx="751">
                  <c:v>768.50900000000001</c:v>
                </c:pt>
                <c:pt idx="752">
                  <c:v>767.97299999999996</c:v>
                </c:pt>
                <c:pt idx="753">
                  <c:v>767.43700000000001</c:v>
                </c:pt>
                <c:pt idx="754">
                  <c:v>766.904</c:v>
                </c:pt>
                <c:pt idx="755">
                  <c:v>766.37199999999996</c:v>
                </c:pt>
                <c:pt idx="756">
                  <c:v>765.84100000000001</c:v>
                </c:pt>
                <c:pt idx="757">
                  <c:v>765.31200000000001</c:v>
                </c:pt>
                <c:pt idx="758">
                  <c:v>764.78399999999999</c:v>
                </c:pt>
                <c:pt idx="759">
                  <c:v>764.25699999999995</c:v>
                </c:pt>
                <c:pt idx="760">
                  <c:v>763.73199999999997</c:v>
                </c:pt>
                <c:pt idx="761">
                  <c:v>763.20799999999997</c:v>
                </c:pt>
                <c:pt idx="762">
                  <c:v>762.68600000000004</c:v>
                </c:pt>
                <c:pt idx="763">
                  <c:v>762.16499999999996</c:v>
                </c:pt>
                <c:pt idx="764">
                  <c:v>761.64499999999998</c:v>
                </c:pt>
                <c:pt idx="765">
                  <c:v>761.12699999999995</c:v>
                </c:pt>
                <c:pt idx="766">
                  <c:v>760.61</c:v>
                </c:pt>
                <c:pt idx="767">
                  <c:v>760.09400000000005</c:v>
                </c:pt>
                <c:pt idx="768">
                  <c:v>759.57899999999995</c:v>
                </c:pt>
                <c:pt idx="769">
                  <c:v>759.06600000000003</c:v>
                </c:pt>
                <c:pt idx="770">
                  <c:v>758.55399999999997</c:v>
                </c:pt>
                <c:pt idx="771">
                  <c:v>758.04300000000001</c:v>
                </c:pt>
                <c:pt idx="772">
                  <c:v>757.53399999999999</c:v>
                </c:pt>
                <c:pt idx="773">
                  <c:v>757.02499999999998</c:v>
                </c:pt>
                <c:pt idx="774">
                  <c:v>756.51800000000003</c:v>
                </c:pt>
                <c:pt idx="775">
                  <c:v>756.01199999999994</c:v>
                </c:pt>
                <c:pt idx="776">
                  <c:v>755.50699999999995</c:v>
                </c:pt>
                <c:pt idx="777">
                  <c:v>755.00300000000004</c:v>
                </c:pt>
                <c:pt idx="778">
                  <c:v>754.5</c:v>
                </c:pt>
                <c:pt idx="779">
                  <c:v>753.99900000000002</c:v>
                </c:pt>
                <c:pt idx="780">
                  <c:v>753.49900000000002</c:v>
                </c:pt>
                <c:pt idx="781">
                  <c:v>752.99900000000002</c:v>
                </c:pt>
                <c:pt idx="782">
                  <c:v>752.50099999999998</c:v>
                </c:pt>
                <c:pt idx="783">
                  <c:v>752.00400000000002</c:v>
                </c:pt>
                <c:pt idx="784">
                  <c:v>751.50800000000004</c:v>
                </c:pt>
                <c:pt idx="785">
                  <c:v>751.01300000000003</c:v>
                </c:pt>
                <c:pt idx="786">
                  <c:v>750.52</c:v>
                </c:pt>
                <c:pt idx="787">
                  <c:v>750.02700000000004</c:v>
                </c:pt>
                <c:pt idx="788">
                  <c:v>749.53499999999997</c:v>
                </c:pt>
                <c:pt idx="789">
                  <c:v>749.04499999999996</c:v>
                </c:pt>
                <c:pt idx="790">
                  <c:v>748.55499999999995</c:v>
                </c:pt>
                <c:pt idx="791">
                  <c:v>748.06600000000003</c:v>
                </c:pt>
                <c:pt idx="792">
                  <c:v>747.57899999999995</c:v>
                </c:pt>
                <c:pt idx="793">
                  <c:v>747.09199999999998</c:v>
                </c:pt>
                <c:pt idx="794">
                  <c:v>746.60699999999997</c:v>
                </c:pt>
                <c:pt idx="795">
                  <c:v>746.12199999999996</c:v>
                </c:pt>
                <c:pt idx="796">
                  <c:v>745.63900000000001</c:v>
                </c:pt>
                <c:pt idx="797">
                  <c:v>745.15599999999995</c:v>
                </c:pt>
                <c:pt idx="798">
                  <c:v>744.67499999999995</c:v>
                </c:pt>
                <c:pt idx="799">
                  <c:v>744.19399999999996</c:v>
                </c:pt>
                <c:pt idx="800">
                  <c:v>743.71500000000003</c:v>
                </c:pt>
                <c:pt idx="801">
                  <c:v>743.23599999999999</c:v>
                </c:pt>
                <c:pt idx="802">
                  <c:v>742.75800000000004</c:v>
                </c:pt>
                <c:pt idx="803">
                  <c:v>742.28200000000004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5A14-4305-925D-ECCF10D7E2D2}"/>
            </c:ext>
          </c:extLst>
        </c:ser>
        <c:ser>
          <c:idx val="2"/>
          <c:order val="2"/>
          <c:tx>
            <c:v>75 MW</c:v>
          </c:tx>
          <c:spPr>
            <a:ln w="19050" cap="rnd">
              <a:solidFill>
                <a:schemeClr val="accent3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Munka1!$E$3:$E$806</c:f>
              <c:numCache>
                <c:formatCode>General</c:formatCode>
                <c:ptCount val="804"/>
                <c:pt idx="0">
                  <c:v>0</c:v>
                </c:pt>
                <c:pt idx="1">
                  <c:v>10.069800000000001</c:v>
                </c:pt>
                <c:pt idx="2">
                  <c:v>20.614699999999999</c:v>
                </c:pt>
                <c:pt idx="3">
                  <c:v>30.114899999999999</c:v>
                </c:pt>
                <c:pt idx="4">
                  <c:v>40.325200000000002</c:v>
                </c:pt>
                <c:pt idx="5">
                  <c:v>50.3521</c:v>
                </c:pt>
                <c:pt idx="6">
                  <c:v>60.789000000000001</c:v>
                </c:pt>
                <c:pt idx="7">
                  <c:v>70.058700000000002</c:v>
                </c:pt>
                <c:pt idx="8">
                  <c:v>80.058700000000002</c:v>
                </c:pt>
                <c:pt idx="9">
                  <c:v>90.058700000000002</c:v>
                </c:pt>
                <c:pt idx="10">
                  <c:v>100.059</c:v>
                </c:pt>
                <c:pt idx="11">
                  <c:v>110.059</c:v>
                </c:pt>
                <c:pt idx="12">
                  <c:v>120.059</c:v>
                </c:pt>
                <c:pt idx="13">
                  <c:v>130.059</c:v>
                </c:pt>
                <c:pt idx="14">
                  <c:v>140.059</c:v>
                </c:pt>
                <c:pt idx="15">
                  <c:v>150.059</c:v>
                </c:pt>
                <c:pt idx="16">
                  <c:v>160.059</c:v>
                </c:pt>
                <c:pt idx="17">
                  <c:v>170.059</c:v>
                </c:pt>
                <c:pt idx="18">
                  <c:v>180.059</c:v>
                </c:pt>
                <c:pt idx="19">
                  <c:v>190.059</c:v>
                </c:pt>
                <c:pt idx="20">
                  <c:v>200.059</c:v>
                </c:pt>
                <c:pt idx="21">
                  <c:v>210.006</c:v>
                </c:pt>
                <c:pt idx="22">
                  <c:v>220.006</c:v>
                </c:pt>
                <c:pt idx="23">
                  <c:v>230.006</c:v>
                </c:pt>
                <c:pt idx="24">
                  <c:v>240.006</c:v>
                </c:pt>
                <c:pt idx="25">
                  <c:v>250.006</c:v>
                </c:pt>
                <c:pt idx="26">
                  <c:v>260.00599999999997</c:v>
                </c:pt>
                <c:pt idx="27">
                  <c:v>270.00599999999997</c:v>
                </c:pt>
                <c:pt idx="28">
                  <c:v>280.12200000000001</c:v>
                </c:pt>
                <c:pt idx="29">
                  <c:v>290.12200000000001</c:v>
                </c:pt>
                <c:pt idx="30">
                  <c:v>300.12200000000001</c:v>
                </c:pt>
                <c:pt idx="31">
                  <c:v>310.12200000000001</c:v>
                </c:pt>
                <c:pt idx="32">
                  <c:v>320.12200000000001</c:v>
                </c:pt>
                <c:pt idx="33">
                  <c:v>330.12200000000001</c:v>
                </c:pt>
                <c:pt idx="34">
                  <c:v>340.12200000000001</c:v>
                </c:pt>
                <c:pt idx="35">
                  <c:v>350.12200000000001</c:v>
                </c:pt>
                <c:pt idx="36">
                  <c:v>360.12200000000001</c:v>
                </c:pt>
                <c:pt idx="37">
                  <c:v>370.12200000000001</c:v>
                </c:pt>
                <c:pt idx="38">
                  <c:v>380.12200000000001</c:v>
                </c:pt>
                <c:pt idx="39">
                  <c:v>390.12200000000001</c:v>
                </c:pt>
                <c:pt idx="40">
                  <c:v>400.12200000000001</c:v>
                </c:pt>
                <c:pt idx="41">
                  <c:v>410.12200000000001</c:v>
                </c:pt>
                <c:pt idx="42">
                  <c:v>420.12200000000001</c:v>
                </c:pt>
                <c:pt idx="43">
                  <c:v>430.12200000000001</c:v>
                </c:pt>
                <c:pt idx="44">
                  <c:v>440.12200000000001</c:v>
                </c:pt>
                <c:pt idx="45">
                  <c:v>450.12200000000001</c:v>
                </c:pt>
                <c:pt idx="46">
                  <c:v>460.12200000000001</c:v>
                </c:pt>
                <c:pt idx="47">
                  <c:v>470.12200000000001</c:v>
                </c:pt>
                <c:pt idx="48">
                  <c:v>480.12200000000001</c:v>
                </c:pt>
                <c:pt idx="49">
                  <c:v>490.12200000000001</c:v>
                </c:pt>
                <c:pt idx="50">
                  <c:v>500.12200000000001</c:v>
                </c:pt>
                <c:pt idx="51">
                  <c:v>510.12200000000001</c:v>
                </c:pt>
                <c:pt idx="52">
                  <c:v>520.12199999999996</c:v>
                </c:pt>
                <c:pt idx="53">
                  <c:v>530.12199999999996</c:v>
                </c:pt>
                <c:pt idx="54">
                  <c:v>540.12199999999996</c:v>
                </c:pt>
                <c:pt idx="55">
                  <c:v>550.12199999999996</c:v>
                </c:pt>
                <c:pt idx="56">
                  <c:v>560.12199999999996</c:v>
                </c:pt>
                <c:pt idx="57">
                  <c:v>570.12199999999996</c:v>
                </c:pt>
                <c:pt idx="58">
                  <c:v>580.12199999999996</c:v>
                </c:pt>
                <c:pt idx="59">
                  <c:v>590.12199999999996</c:v>
                </c:pt>
                <c:pt idx="60">
                  <c:v>600.12199999999996</c:v>
                </c:pt>
                <c:pt idx="61">
                  <c:v>610.12199999999996</c:v>
                </c:pt>
                <c:pt idx="62">
                  <c:v>620.12199999999996</c:v>
                </c:pt>
                <c:pt idx="63">
                  <c:v>630.12199999999996</c:v>
                </c:pt>
                <c:pt idx="64">
                  <c:v>640.12199999999996</c:v>
                </c:pt>
                <c:pt idx="65">
                  <c:v>650.12199999999996</c:v>
                </c:pt>
                <c:pt idx="66">
                  <c:v>660.12199999999996</c:v>
                </c:pt>
                <c:pt idx="67">
                  <c:v>670.12199999999996</c:v>
                </c:pt>
                <c:pt idx="68">
                  <c:v>680.12199999999996</c:v>
                </c:pt>
                <c:pt idx="69">
                  <c:v>690.12199999999996</c:v>
                </c:pt>
                <c:pt idx="70">
                  <c:v>700.12199999999996</c:v>
                </c:pt>
                <c:pt idx="71">
                  <c:v>710.12199999999996</c:v>
                </c:pt>
                <c:pt idx="72">
                  <c:v>720.12199999999996</c:v>
                </c:pt>
                <c:pt idx="73">
                  <c:v>730.12199999999996</c:v>
                </c:pt>
                <c:pt idx="74">
                  <c:v>740.12199999999996</c:v>
                </c:pt>
                <c:pt idx="75">
                  <c:v>750.12199999999996</c:v>
                </c:pt>
                <c:pt idx="76">
                  <c:v>760.12199999999996</c:v>
                </c:pt>
                <c:pt idx="77">
                  <c:v>770.12199999999996</c:v>
                </c:pt>
                <c:pt idx="78">
                  <c:v>780.12199999999996</c:v>
                </c:pt>
                <c:pt idx="79">
                  <c:v>790.12199999999996</c:v>
                </c:pt>
                <c:pt idx="80">
                  <c:v>800.12199999999996</c:v>
                </c:pt>
                <c:pt idx="81">
                  <c:v>810.12199999999996</c:v>
                </c:pt>
                <c:pt idx="82">
                  <c:v>820.12199999999996</c:v>
                </c:pt>
                <c:pt idx="83">
                  <c:v>830.12199999999996</c:v>
                </c:pt>
                <c:pt idx="84">
                  <c:v>840.12199999999996</c:v>
                </c:pt>
                <c:pt idx="85">
                  <c:v>850.12199999999996</c:v>
                </c:pt>
                <c:pt idx="86">
                  <c:v>860.12199999999996</c:v>
                </c:pt>
                <c:pt idx="87">
                  <c:v>870.12199999999996</c:v>
                </c:pt>
                <c:pt idx="88">
                  <c:v>880.12199999999996</c:v>
                </c:pt>
                <c:pt idx="89">
                  <c:v>890.12199999999996</c:v>
                </c:pt>
                <c:pt idx="90">
                  <c:v>900.12199999999996</c:v>
                </c:pt>
                <c:pt idx="91">
                  <c:v>910.12199999999996</c:v>
                </c:pt>
                <c:pt idx="92">
                  <c:v>920.12199999999996</c:v>
                </c:pt>
                <c:pt idx="93">
                  <c:v>930.12199999999996</c:v>
                </c:pt>
                <c:pt idx="94">
                  <c:v>940.12199999999996</c:v>
                </c:pt>
                <c:pt idx="95">
                  <c:v>950.12199999999996</c:v>
                </c:pt>
                <c:pt idx="96">
                  <c:v>960.12199999999996</c:v>
                </c:pt>
                <c:pt idx="97">
                  <c:v>970.12199999999996</c:v>
                </c:pt>
                <c:pt idx="98">
                  <c:v>980.12199999999996</c:v>
                </c:pt>
                <c:pt idx="99">
                  <c:v>990.12199999999996</c:v>
                </c:pt>
                <c:pt idx="100">
                  <c:v>1000.12</c:v>
                </c:pt>
                <c:pt idx="101">
                  <c:v>1001.12</c:v>
                </c:pt>
                <c:pt idx="102">
                  <c:v>1020.12</c:v>
                </c:pt>
                <c:pt idx="103">
                  <c:v>1040.1199999999999</c:v>
                </c:pt>
                <c:pt idx="104">
                  <c:v>1060.1199999999999</c:v>
                </c:pt>
                <c:pt idx="105">
                  <c:v>1080.1199999999999</c:v>
                </c:pt>
                <c:pt idx="106">
                  <c:v>1100.1199999999999</c:v>
                </c:pt>
                <c:pt idx="107">
                  <c:v>1120.1199999999999</c:v>
                </c:pt>
                <c:pt idx="108">
                  <c:v>1140.1199999999999</c:v>
                </c:pt>
                <c:pt idx="109">
                  <c:v>1160.1199999999999</c:v>
                </c:pt>
                <c:pt idx="110">
                  <c:v>1180.1199999999999</c:v>
                </c:pt>
                <c:pt idx="111">
                  <c:v>1200.1199999999999</c:v>
                </c:pt>
                <c:pt idx="112">
                  <c:v>1220.1199999999999</c:v>
                </c:pt>
                <c:pt idx="113">
                  <c:v>1240.1199999999999</c:v>
                </c:pt>
                <c:pt idx="114">
                  <c:v>1260.1199999999999</c:v>
                </c:pt>
                <c:pt idx="115">
                  <c:v>1280.1199999999999</c:v>
                </c:pt>
                <c:pt idx="116">
                  <c:v>1300.1199999999999</c:v>
                </c:pt>
                <c:pt idx="117">
                  <c:v>1320.12</c:v>
                </c:pt>
                <c:pt idx="118">
                  <c:v>1340.12</c:v>
                </c:pt>
                <c:pt idx="119">
                  <c:v>1360.12</c:v>
                </c:pt>
                <c:pt idx="120">
                  <c:v>1380.12</c:v>
                </c:pt>
                <c:pt idx="121">
                  <c:v>1400.12</c:v>
                </c:pt>
                <c:pt idx="122">
                  <c:v>1420.12</c:v>
                </c:pt>
                <c:pt idx="123">
                  <c:v>1440.12</c:v>
                </c:pt>
                <c:pt idx="124">
                  <c:v>1460.12</c:v>
                </c:pt>
                <c:pt idx="125">
                  <c:v>1480.12</c:v>
                </c:pt>
                <c:pt idx="126">
                  <c:v>1500.12</c:v>
                </c:pt>
                <c:pt idx="127">
                  <c:v>1520.12</c:v>
                </c:pt>
                <c:pt idx="128">
                  <c:v>1540.12</c:v>
                </c:pt>
                <c:pt idx="129">
                  <c:v>1560.12</c:v>
                </c:pt>
                <c:pt idx="130">
                  <c:v>1580.12</c:v>
                </c:pt>
                <c:pt idx="131">
                  <c:v>1600.12</c:v>
                </c:pt>
                <c:pt idx="132">
                  <c:v>1620.12</c:v>
                </c:pt>
                <c:pt idx="133">
                  <c:v>1640.12</c:v>
                </c:pt>
                <c:pt idx="134">
                  <c:v>1660.12</c:v>
                </c:pt>
                <c:pt idx="135">
                  <c:v>1680.12</c:v>
                </c:pt>
                <c:pt idx="136">
                  <c:v>1700.12</c:v>
                </c:pt>
                <c:pt idx="137">
                  <c:v>1720.12</c:v>
                </c:pt>
                <c:pt idx="138">
                  <c:v>1740.12</c:v>
                </c:pt>
                <c:pt idx="139">
                  <c:v>1760.12</c:v>
                </c:pt>
                <c:pt idx="140">
                  <c:v>1780.12</c:v>
                </c:pt>
                <c:pt idx="141">
                  <c:v>1800.12</c:v>
                </c:pt>
                <c:pt idx="142">
                  <c:v>1820.12</c:v>
                </c:pt>
                <c:pt idx="143">
                  <c:v>1840.12</c:v>
                </c:pt>
                <c:pt idx="144">
                  <c:v>1860.12</c:v>
                </c:pt>
                <c:pt idx="145">
                  <c:v>1880.12</c:v>
                </c:pt>
                <c:pt idx="146">
                  <c:v>1900.12</c:v>
                </c:pt>
                <c:pt idx="147">
                  <c:v>1920.12</c:v>
                </c:pt>
                <c:pt idx="148">
                  <c:v>1940.12</c:v>
                </c:pt>
                <c:pt idx="149">
                  <c:v>1960.12</c:v>
                </c:pt>
                <c:pt idx="150">
                  <c:v>1980.12</c:v>
                </c:pt>
                <c:pt idx="151">
                  <c:v>2000.12</c:v>
                </c:pt>
                <c:pt idx="152">
                  <c:v>2020.12</c:v>
                </c:pt>
                <c:pt idx="153">
                  <c:v>2040.12</c:v>
                </c:pt>
                <c:pt idx="154">
                  <c:v>2060.12</c:v>
                </c:pt>
                <c:pt idx="155">
                  <c:v>2080.12</c:v>
                </c:pt>
                <c:pt idx="156">
                  <c:v>2100.12</c:v>
                </c:pt>
                <c:pt idx="157">
                  <c:v>2120.12</c:v>
                </c:pt>
                <c:pt idx="158">
                  <c:v>2140.12</c:v>
                </c:pt>
                <c:pt idx="159">
                  <c:v>2160.12</c:v>
                </c:pt>
                <c:pt idx="160">
                  <c:v>2180.12</c:v>
                </c:pt>
                <c:pt idx="161">
                  <c:v>2200.12</c:v>
                </c:pt>
                <c:pt idx="162">
                  <c:v>2220.12</c:v>
                </c:pt>
                <c:pt idx="163">
                  <c:v>2240.12</c:v>
                </c:pt>
                <c:pt idx="164">
                  <c:v>2260.12</c:v>
                </c:pt>
                <c:pt idx="165">
                  <c:v>2280.12</c:v>
                </c:pt>
                <c:pt idx="166">
                  <c:v>2300.12</c:v>
                </c:pt>
                <c:pt idx="167">
                  <c:v>2320.12</c:v>
                </c:pt>
                <c:pt idx="168">
                  <c:v>2340.12</c:v>
                </c:pt>
                <c:pt idx="169">
                  <c:v>2360.12</c:v>
                </c:pt>
                <c:pt idx="170">
                  <c:v>2380.12</c:v>
                </c:pt>
                <c:pt idx="171">
                  <c:v>2400.12</c:v>
                </c:pt>
                <c:pt idx="172">
                  <c:v>2420.12</c:v>
                </c:pt>
                <c:pt idx="173">
                  <c:v>2440.12</c:v>
                </c:pt>
                <c:pt idx="174">
                  <c:v>2460.12</c:v>
                </c:pt>
                <c:pt idx="175">
                  <c:v>2480.12</c:v>
                </c:pt>
                <c:pt idx="176">
                  <c:v>2500.12</c:v>
                </c:pt>
                <c:pt idx="177">
                  <c:v>2520.12</c:v>
                </c:pt>
                <c:pt idx="178">
                  <c:v>2540.12</c:v>
                </c:pt>
                <c:pt idx="179">
                  <c:v>2560.12</c:v>
                </c:pt>
                <c:pt idx="180">
                  <c:v>2580.12</c:v>
                </c:pt>
                <c:pt idx="181">
                  <c:v>2600.12</c:v>
                </c:pt>
                <c:pt idx="182">
                  <c:v>2620.12</c:v>
                </c:pt>
                <c:pt idx="183">
                  <c:v>2640.12</c:v>
                </c:pt>
                <c:pt idx="184">
                  <c:v>2660.12</c:v>
                </c:pt>
                <c:pt idx="185">
                  <c:v>2680.12</c:v>
                </c:pt>
                <c:pt idx="186">
                  <c:v>2700.12</c:v>
                </c:pt>
                <c:pt idx="187">
                  <c:v>2720.12</c:v>
                </c:pt>
                <c:pt idx="188">
                  <c:v>2740.12</c:v>
                </c:pt>
                <c:pt idx="189">
                  <c:v>2760.12</c:v>
                </c:pt>
                <c:pt idx="190">
                  <c:v>2780.12</c:v>
                </c:pt>
                <c:pt idx="191">
                  <c:v>2800.12</c:v>
                </c:pt>
                <c:pt idx="192">
                  <c:v>2820.12</c:v>
                </c:pt>
                <c:pt idx="193">
                  <c:v>2840.12</c:v>
                </c:pt>
                <c:pt idx="194">
                  <c:v>2860.12</c:v>
                </c:pt>
                <c:pt idx="195">
                  <c:v>2880.12</c:v>
                </c:pt>
                <c:pt idx="196">
                  <c:v>2900.12</c:v>
                </c:pt>
                <c:pt idx="197">
                  <c:v>2920.12</c:v>
                </c:pt>
                <c:pt idx="198">
                  <c:v>2940.12</c:v>
                </c:pt>
                <c:pt idx="199">
                  <c:v>2960.12</c:v>
                </c:pt>
                <c:pt idx="200">
                  <c:v>2980.12</c:v>
                </c:pt>
                <c:pt idx="201">
                  <c:v>3000.12</c:v>
                </c:pt>
                <c:pt idx="202">
                  <c:v>3020.12</c:v>
                </c:pt>
                <c:pt idx="203">
                  <c:v>3040.12</c:v>
                </c:pt>
                <c:pt idx="204">
                  <c:v>3060.12</c:v>
                </c:pt>
                <c:pt idx="205">
                  <c:v>3080.12</c:v>
                </c:pt>
                <c:pt idx="206">
                  <c:v>3100.12</c:v>
                </c:pt>
                <c:pt idx="207">
                  <c:v>3120.12</c:v>
                </c:pt>
                <c:pt idx="208">
                  <c:v>3140.12</c:v>
                </c:pt>
                <c:pt idx="209">
                  <c:v>3160.12</c:v>
                </c:pt>
                <c:pt idx="210">
                  <c:v>3180.12</c:v>
                </c:pt>
                <c:pt idx="211">
                  <c:v>3200.12</c:v>
                </c:pt>
                <c:pt idx="212">
                  <c:v>3220.12</c:v>
                </c:pt>
                <c:pt idx="213">
                  <c:v>3240.12</c:v>
                </c:pt>
                <c:pt idx="214">
                  <c:v>3260.12</c:v>
                </c:pt>
                <c:pt idx="215">
                  <c:v>3280.12</c:v>
                </c:pt>
                <c:pt idx="216">
                  <c:v>3300.12</c:v>
                </c:pt>
                <c:pt idx="217">
                  <c:v>3320.12</c:v>
                </c:pt>
                <c:pt idx="218">
                  <c:v>3340.12</c:v>
                </c:pt>
                <c:pt idx="219">
                  <c:v>3360.12</c:v>
                </c:pt>
                <c:pt idx="220">
                  <c:v>3380.12</c:v>
                </c:pt>
                <c:pt idx="221">
                  <c:v>3400.12</c:v>
                </c:pt>
                <c:pt idx="222">
                  <c:v>3420.12</c:v>
                </c:pt>
                <c:pt idx="223">
                  <c:v>3440.12</c:v>
                </c:pt>
                <c:pt idx="224">
                  <c:v>3460.12</c:v>
                </c:pt>
                <c:pt idx="225">
                  <c:v>3480.12</c:v>
                </c:pt>
                <c:pt idx="226">
                  <c:v>3500.12</c:v>
                </c:pt>
                <c:pt idx="227">
                  <c:v>3520.12</c:v>
                </c:pt>
                <c:pt idx="228">
                  <c:v>3540.12</c:v>
                </c:pt>
                <c:pt idx="229">
                  <c:v>3560.12</c:v>
                </c:pt>
                <c:pt idx="230">
                  <c:v>3580.12</c:v>
                </c:pt>
                <c:pt idx="231">
                  <c:v>3600.12</c:v>
                </c:pt>
                <c:pt idx="232">
                  <c:v>3620.12</c:v>
                </c:pt>
                <c:pt idx="233">
                  <c:v>3640.12</c:v>
                </c:pt>
                <c:pt idx="234">
                  <c:v>3660.12</c:v>
                </c:pt>
                <c:pt idx="235">
                  <c:v>3680.12</c:v>
                </c:pt>
                <c:pt idx="236">
                  <c:v>3700.12</c:v>
                </c:pt>
                <c:pt idx="237">
                  <c:v>3720.12</c:v>
                </c:pt>
                <c:pt idx="238">
                  <c:v>3740.12</c:v>
                </c:pt>
                <c:pt idx="239">
                  <c:v>3760.12</c:v>
                </c:pt>
                <c:pt idx="240">
                  <c:v>3780.12</c:v>
                </c:pt>
                <c:pt idx="241">
                  <c:v>3800.12</c:v>
                </c:pt>
                <c:pt idx="242">
                  <c:v>3820.12</c:v>
                </c:pt>
                <c:pt idx="243">
                  <c:v>3840.12</c:v>
                </c:pt>
                <c:pt idx="244">
                  <c:v>3860.12</c:v>
                </c:pt>
                <c:pt idx="245">
                  <c:v>3880.12</c:v>
                </c:pt>
                <c:pt idx="246">
                  <c:v>3900.12</c:v>
                </c:pt>
                <c:pt idx="247">
                  <c:v>3920.12</c:v>
                </c:pt>
                <c:pt idx="248">
                  <c:v>3940.12</c:v>
                </c:pt>
                <c:pt idx="249">
                  <c:v>3960.12</c:v>
                </c:pt>
                <c:pt idx="250">
                  <c:v>3980.12</c:v>
                </c:pt>
                <c:pt idx="251">
                  <c:v>4000.12</c:v>
                </c:pt>
                <c:pt idx="252">
                  <c:v>4020.12</c:v>
                </c:pt>
                <c:pt idx="253">
                  <c:v>4040.12</c:v>
                </c:pt>
                <c:pt idx="254">
                  <c:v>4060.12</c:v>
                </c:pt>
                <c:pt idx="255">
                  <c:v>4080.12</c:v>
                </c:pt>
                <c:pt idx="256">
                  <c:v>4100.12</c:v>
                </c:pt>
                <c:pt idx="257">
                  <c:v>4120.12</c:v>
                </c:pt>
                <c:pt idx="258">
                  <c:v>4140.12</c:v>
                </c:pt>
                <c:pt idx="259">
                  <c:v>4160.12</c:v>
                </c:pt>
                <c:pt idx="260">
                  <c:v>4180.12</c:v>
                </c:pt>
                <c:pt idx="261">
                  <c:v>4200.12</c:v>
                </c:pt>
                <c:pt idx="262">
                  <c:v>4220.12</c:v>
                </c:pt>
                <c:pt idx="263">
                  <c:v>4240.12</c:v>
                </c:pt>
                <c:pt idx="264">
                  <c:v>4260.12</c:v>
                </c:pt>
                <c:pt idx="265">
                  <c:v>4280.12</c:v>
                </c:pt>
                <c:pt idx="266">
                  <c:v>4300.12</c:v>
                </c:pt>
                <c:pt idx="267">
                  <c:v>4320.12</c:v>
                </c:pt>
                <c:pt idx="268">
                  <c:v>4340.12</c:v>
                </c:pt>
                <c:pt idx="269">
                  <c:v>4360.12</c:v>
                </c:pt>
                <c:pt idx="270">
                  <c:v>4380.12</c:v>
                </c:pt>
                <c:pt idx="271">
                  <c:v>4400.12</c:v>
                </c:pt>
                <c:pt idx="272">
                  <c:v>4420.12</c:v>
                </c:pt>
                <c:pt idx="273">
                  <c:v>4440.12</c:v>
                </c:pt>
                <c:pt idx="274">
                  <c:v>4460.12</c:v>
                </c:pt>
                <c:pt idx="275">
                  <c:v>4480.12</c:v>
                </c:pt>
                <c:pt idx="276">
                  <c:v>4500.12</c:v>
                </c:pt>
                <c:pt idx="277">
                  <c:v>4520.12</c:v>
                </c:pt>
                <c:pt idx="278">
                  <c:v>4540.12</c:v>
                </c:pt>
                <c:pt idx="279">
                  <c:v>4560.12</c:v>
                </c:pt>
                <c:pt idx="280">
                  <c:v>4580.12</c:v>
                </c:pt>
                <c:pt idx="281">
                  <c:v>4600.12</c:v>
                </c:pt>
                <c:pt idx="282">
                  <c:v>4620.12</c:v>
                </c:pt>
                <c:pt idx="283">
                  <c:v>4640.12</c:v>
                </c:pt>
                <c:pt idx="284">
                  <c:v>4660.12</c:v>
                </c:pt>
                <c:pt idx="285">
                  <c:v>4680.12</c:v>
                </c:pt>
                <c:pt idx="286">
                  <c:v>4700.12</c:v>
                </c:pt>
                <c:pt idx="287">
                  <c:v>4720.12</c:v>
                </c:pt>
                <c:pt idx="288">
                  <c:v>4740.12</c:v>
                </c:pt>
                <c:pt idx="289">
                  <c:v>4760.12</c:v>
                </c:pt>
                <c:pt idx="290">
                  <c:v>4780.12</c:v>
                </c:pt>
                <c:pt idx="291">
                  <c:v>4800.12</c:v>
                </c:pt>
                <c:pt idx="292">
                  <c:v>4820.12</c:v>
                </c:pt>
                <c:pt idx="293">
                  <c:v>4840.12</c:v>
                </c:pt>
                <c:pt idx="294">
                  <c:v>4860.12</c:v>
                </c:pt>
                <c:pt idx="295">
                  <c:v>4880.12</c:v>
                </c:pt>
                <c:pt idx="296">
                  <c:v>4900.12</c:v>
                </c:pt>
                <c:pt idx="297">
                  <c:v>4920.12</c:v>
                </c:pt>
                <c:pt idx="298">
                  <c:v>4940.12</c:v>
                </c:pt>
                <c:pt idx="299">
                  <c:v>4960.12</c:v>
                </c:pt>
                <c:pt idx="300">
                  <c:v>4980.12</c:v>
                </c:pt>
                <c:pt idx="301">
                  <c:v>5000.12</c:v>
                </c:pt>
                <c:pt idx="302">
                  <c:v>5020.12</c:v>
                </c:pt>
                <c:pt idx="303">
                  <c:v>5040.12</c:v>
                </c:pt>
                <c:pt idx="304">
                  <c:v>5060.12</c:v>
                </c:pt>
                <c:pt idx="305">
                  <c:v>5080.12</c:v>
                </c:pt>
                <c:pt idx="306">
                  <c:v>5100.12</c:v>
                </c:pt>
                <c:pt idx="307">
                  <c:v>5120.12</c:v>
                </c:pt>
                <c:pt idx="308">
                  <c:v>5140.12</c:v>
                </c:pt>
                <c:pt idx="309">
                  <c:v>5160.12</c:v>
                </c:pt>
                <c:pt idx="310">
                  <c:v>5180.12</c:v>
                </c:pt>
                <c:pt idx="311">
                  <c:v>5200.12</c:v>
                </c:pt>
                <c:pt idx="312">
                  <c:v>5220.12</c:v>
                </c:pt>
                <c:pt idx="313">
                  <c:v>5240.12</c:v>
                </c:pt>
                <c:pt idx="314">
                  <c:v>5260.12</c:v>
                </c:pt>
                <c:pt idx="315">
                  <c:v>5280.12</c:v>
                </c:pt>
                <c:pt idx="316">
                  <c:v>5300.12</c:v>
                </c:pt>
                <c:pt idx="317">
                  <c:v>5320.12</c:v>
                </c:pt>
                <c:pt idx="318">
                  <c:v>5340.12</c:v>
                </c:pt>
                <c:pt idx="319">
                  <c:v>5360.12</c:v>
                </c:pt>
                <c:pt idx="320">
                  <c:v>5380.12</c:v>
                </c:pt>
                <c:pt idx="321">
                  <c:v>5400.12</c:v>
                </c:pt>
                <c:pt idx="322">
                  <c:v>5420.12</c:v>
                </c:pt>
                <c:pt idx="323">
                  <c:v>5440.12</c:v>
                </c:pt>
                <c:pt idx="324">
                  <c:v>5460.12</c:v>
                </c:pt>
                <c:pt idx="325">
                  <c:v>5480.12</c:v>
                </c:pt>
                <c:pt idx="326">
                  <c:v>5500.12</c:v>
                </c:pt>
                <c:pt idx="327">
                  <c:v>5520.12</c:v>
                </c:pt>
                <c:pt idx="328">
                  <c:v>5540.12</c:v>
                </c:pt>
                <c:pt idx="329">
                  <c:v>5560.12</c:v>
                </c:pt>
                <c:pt idx="330">
                  <c:v>5580.12</c:v>
                </c:pt>
                <c:pt idx="331">
                  <c:v>5600.12</c:v>
                </c:pt>
                <c:pt idx="332">
                  <c:v>5620.12</c:v>
                </c:pt>
                <c:pt idx="333">
                  <c:v>5640.12</c:v>
                </c:pt>
                <c:pt idx="334">
                  <c:v>5660.12</c:v>
                </c:pt>
                <c:pt idx="335">
                  <c:v>5680.12</c:v>
                </c:pt>
                <c:pt idx="336">
                  <c:v>5700.12</c:v>
                </c:pt>
                <c:pt idx="337">
                  <c:v>5720.12</c:v>
                </c:pt>
                <c:pt idx="338">
                  <c:v>5740.12</c:v>
                </c:pt>
                <c:pt idx="339">
                  <c:v>5760.12</c:v>
                </c:pt>
                <c:pt idx="340">
                  <c:v>5780.12</c:v>
                </c:pt>
                <c:pt idx="341">
                  <c:v>5800.12</c:v>
                </c:pt>
                <c:pt idx="342">
                  <c:v>5820.12</c:v>
                </c:pt>
                <c:pt idx="343">
                  <c:v>5840.12</c:v>
                </c:pt>
                <c:pt idx="344">
                  <c:v>5860.12</c:v>
                </c:pt>
                <c:pt idx="345">
                  <c:v>5880.12</c:v>
                </c:pt>
                <c:pt idx="346">
                  <c:v>5900.12</c:v>
                </c:pt>
                <c:pt idx="347">
                  <c:v>5920.12</c:v>
                </c:pt>
                <c:pt idx="348">
                  <c:v>5940.12</c:v>
                </c:pt>
                <c:pt idx="349">
                  <c:v>5960.12</c:v>
                </c:pt>
                <c:pt idx="350">
                  <c:v>5980.12</c:v>
                </c:pt>
                <c:pt idx="351">
                  <c:v>6000.12</c:v>
                </c:pt>
                <c:pt idx="352">
                  <c:v>6001.12</c:v>
                </c:pt>
                <c:pt idx="353">
                  <c:v>6040.12</c:v>
                </c:pt>
                <c:pt idx="354">
                  <c:v>6080.12</c:v>
                </c:pt>
                <c:pt idx="355">
                  <c:v>6120.12</c:v>
                </c:pt>
                <c:pt idx="356">
                  <c:v>6160.12</c:v>
                </c:pt>
                <c:pt idx="357">
                  <c:v>6200.12</c:v>
                </c:pt>
                <c:pt idx="358">
                  <c:v>6240.12</c:v>
                </c:pt>
                <c:pt idx="359">
                  <c:v>6280.12</c:v>
                </c:pt>
                <c:pt idx="360">
                  <c:v>6320.12</c:v>
                </c:pt>
                <c:pt idx="361">
                  <c:v>6360.12</c:v>
                </c:pt>
                <c:pt idx="362">
                  <c:v>6400.12</c:v>
                </c:pt>
                <c:pt idx="363">
                  <c:v>6440.12</c:v>
                </c:pt>
                <c:pt idx="364">
                  <c:v>6480.12</c:v>
                </c:pt>
                <c:pt idx="365">
                  <c:v>6520.12</c:v>
                </c:pt>
                <c:pt idx="366">
                  <c:v>6560.12</c:v>
                </c:pt>
                <c:pt idx="367">
                  <c:v>6600.12</c:v>
                </c:pt>
                <c:pt idx="368">
                  <c:v>6640.12</c:v>
                </c:pt>
                <c:pt idx="369">
                  <c:v>6680.12</c:v>
                </c:pt>
                <c:pt idx="370">
                  <c:v>6720.12</c:v>
                </c:pt>
                <c:pt idx="371">
                  <c:v>6760.12</c:v>
                </c:pt>
                <c:pt idx="372">
                  <c:v>6800.12</c:v>
                </c:pt>
                <c:pt idx="373">
                  <c:v>6840.12</c:v>
                </c:pt>
                <c:pt idx="374">
                  <c:v>6880.12</c:v>
                </c:pt>
                <c:pt idx="375">
                  <c:v>6920.12</c:v>
                </c:pt>
                <c:pt idx="376">
                  <c:v>6960.12</c:v>
                </c:pt>
                <c:pt idx="377">
                  <c:v>7000.12</c:v>
                </c:pt>
                <c:pt idx="378">
                  <c:v>7040.12</c:v>
                </c:pt>
                <c:pt idx="379">
                  <c:v>7080.12</c:v>
                </c:pt>
                <c:pt idx="380">
                  <c:v>7120.12</c:v>
                </c:pt>
                <c:pt idx="381">
                  <c:v>7160.12</c:v>
                </c:pt>
                <c:pt idx="382">
                  <c:v>7200.12</c:v>
                </c:pt>
                <c:pt idx="383">
                  <c:v>7240.12</c:v>
                </c:pt>
                <c:pt idx="384">
                  <c:v>7280.12</c:v>
                </c:pt>
                <c:pt idx="385">
                  <c:v>7320.12</c:v>
                </c:pt>
                <c:pt idx="386">
                  <c:v>7360.12</c:v>
                </c:pt>
                <c:pt idx="387">
                  <c:v>7400.12</c:v>
                </c:pt>
                <c:pt idx="388">
                  <c:v>7440.12</c:v>
                </c:pt>
                <c:pt idx="389">
                  <c:v>7480.12</c:v>
                </c:pt>
                <c:pt idx="390">
                  <c:v>7520.12</c:v>
                </c:pt>
                <c:pt idx="391">
                  <c:v>7560.12</c:v>
                </c:pt>
                <c:pt idx="392">
                  <c:v>7600.12</c:v>
                </c:pt>
                <c:pt idx="393">
                  <c:v>7640.12</c:v>
                </c:pt>
                <c:pt idx="394">
                  <c:v>7680.12</c:v>
                </c:pt>
                <c:pt idx="395">
                  <c:v>7720.12</c:v>
                </c:pt>
                <c:pt idx="396">
                  <c:v>7760.12</c:v>
                </c:pt>
                <c:pt idx="397">
                  <c:v>7800.12</c:v>
                </c:pt>
                <c:pt idx="398">
                  <c:v>7840.12</c:v>
                </c:pt>
                <c:pt idx="399">
                  <c:v>7880.12</c:v>
                </c:pt>
                <c:pt idx="400">
                  <c:v>7920.71</c:v>
                </c:pt>
                <c:pt idx="401">
                  <c:v>7960.71</c:v>
                </c:pt>
                <c:pt idx="402">
                  <c:v>8000.71</c:v>
                </c:pt>
                <c:pt idx="403">
                  <c:v>8040.71</c:v>
                </c:pt>
                <c:pt idx="404">
                  <c:v>8080.71</c:v>
                </c:pt>
                <c:pt idx="405">
                  <c:v>8120.71</c:v>
                </c:pt>
                <c:pt idx="406">
                  <c:v>8160.71</c:v>
                </c:pt>
                <c:pt idx="407">
                  <c:v>8200.7099999999991</c:v>
                </c:pt>
                <c:pt idx="408">
                  <c:v>8240.7099999999991</c:v>
                </c:pt>
                <c:pt idx="409">
                  <c:v>8280.7099999999991</c:v>
                </c:pt>
                <c:pt idx="410">
                  <c:v>8320.7099999999991</c:v>
                </c:pt>
                <c:pt idx="411">
                  <c:v>8360.7099999999991</c:v>
                </c:pt>
                <c:pt idx="412">
                  <c:v>8400.7099999999991</c:v>
                </c:pt>
                <c:pt idx="413">
                  <c:v>8440.7099999999991</c:v>
                </c:pt>
                <c:pt idx="414">
                  <c:v>8480.7099999999991</c:v>
                </c:pt>
                <c:pt idx="415">
                  <c:v>8520.7099999999991</c:v>
                </c:pt>
                <c:pt idx="416">
                  <c:v>8560.7099999999991</c:v>
                </c:pt>
                <c:pt idx="417">
                  <c:v>8600.7099999999991</c:v>
                </c:pt>
                <c:pt idx="418">
                  <c:v>8640.7099999999991</c:v>
                </c:pt>
                <c:pt idx="419">
                  <c:v>8680.7099999999991</c:v>
                </c:pt>
                <c:pt idx="420">
                  <c:v>8720.7099999999991</c:v>
                </c:pt>
                <c:pt idx="421">
                  <c:v>8760.7099999999991</c:v>
                </c:pt>
                <c:pt idx="422">
                  <c:v>8800.7099999999991</c:v>
                </c:pt>
                <c:pt idx="423">
                  <c:v>8840.7099999999991</c:v>
                </c:pt>
                <c:pt idx="424">
                  <c:v>8880.7099999999991</c:v>
                </c:pt>
                <c:pt idx="425">
                  <c:v>8920.7099999999991</c:v>
                </c:pt>
                <c:pt idx="426">
                  <c:v>8960.7099999999991</c:v>
                </c:pt>
                <c:pt idx="427">
                  <c:v>9000.7099999999991</c:v>
                </c:pt>
                <c:pt idx="428">
                  <c:v>9040.7099999999991</c:v>
                </c:pt>
                <c:pt idx="429">
                  <c:v>9080.7099999999991</c:v>
                </c:pt>
                <c:pt idx="430">
                  <c:v>9120.7099999999991</c:v>
                </c:pt>
                <c:pt idx="431">
                  <c:v>9160.7099999999991</c:v>
                </c:pt>
                <c:pt idx="432">
                  <c:v>9200.7099999999991</c:v>
                </c:pt>
                <c:pt idx="433">
                  <c:v>9240.7099999999991</c:v>
                </c:pt>
                <c:pt idx="434">
                  <c:v>9280.7099999999991</c:v>
                </c:pt>
                <c:pt idx="435">
                  <c:v>9320.7099999999991</c:v>
                </c:pt>
                <c:pt idx="436">
                  <c:v>9360.7099999999991</c:v>
                </c:pt>
                <c:pt idx="437">
                  <c:v>9400.7099999999991</c:v>
                </c:pt>
                <c:pt idx="438">
                  <c:v>9440.7099999999991</c:v>
                </c:pt>
                <c:pt idx="439">
                  <c:v>9480.7099999999991</c:v>
                </c:pt>
                <c:pt idx="440">
                  <c:v>9520.7099999999991</c:v>
                </c:pt>
                <c:pt idx="441">
                  <c:v>9560.7099999999991</c:v>
                </c:pt>
                <c:pt idx="442">
                  <c:v>9600.7099999999991</c:v>
                </c:pt>
                <c:pt idx="443">
                  <c:v>9640.7099999999991</c:v>
                </c:pt>
                <c:pt idx="444">
                  <c:v>9680.7099999999991</c:v>
                </c:pt>
                <c:pt idx="445">
                  <c:v>9720.7099999999991</c:v>
                </c:pt>
                <c:pt idx="446">
                  <c:v>9760.7099999999991</c:v>
                </c:pt>
                <c:pt idx="447">
                  <c:v>9800.7099999999991</c:v>
                </c:pt>
                <c:pt idx="448">
                  <c:v>9840.7099999999991</c:v>
                </c:pt>
                <c:pt idx="449">
                  <c:v>9880.7099999999991</c:v>
                </c:pt>
                <c:pt idx="450">
                  <c:v>9920.7099999999991</c:v>
                </c:pt>
                <c:pt idx="451">
                  <c:v>9960.7099999999991</c:v>
                </c:pt>
                <c:pt idx="452">
                  <c:v>10000.700000000001</c:v>
                </c:pt>
                <c:pt idx="453">
                  <c:v>10040.700000000001</c:v>
                </c:pt>
                <c:pt idx="454">
                  <c:v>10080.700000000001</c:v>
                </c:pt>
                <c:pt idx="455">
                  <c:v>10120.700000000001</c:v>
                </c:pt>
                <c:pt idx="456">
                  <c:v>10160.700000000001</c:v>
                </c:pt>
                <c:pt idx="457">
                  <c:v>10200.700000000001</c:v>
                </c:pt>
                <c:pt idx="458">
                  <c:v>10240.700000000001</c:v>
                </c:pt>
                <c:pt idx="459">
                  <c:v>10280.700000000001</c:v>
                </c:pt>
                <c:pt idx="460">
                  <c:v>10320.700000000001</c:v>
                </c:pt>
                <c:pt idx="461">
                  <c:v>10360.700000000001</c:v>
                </c:pt>
                <c:pt idx="462">
                  <c:v>10400.700000000001</c:v>
                </c:pt>
                <c:pt idx="463">
                  <c:v>10440.700000000001</c:v>
                </c:pt>
                <c:pt idx="464">
                  <c:v>10480.700000000001</c:v>
                </c:pt>
                <c:pt idx="465">
                  <c:v>10520.7</c:v>
                </c:pt>
                <c:pt idx="466">
                  <c:v>10560.7</c:v>
                </c:pt>
                <c:pt idx="467">
                  <c:v>10600.7</c:v>
                </c:pt>
                <c:pt idx="468">
                  <c:v>10640.7</c:v>
                </c:pt>
                <c:pt idx="469">
                  <c:v>10680.7</c:v>
                </c:pt>
                <c:pt idx="470">
                  <c:v>10720.7</c:v>
                </c:pt>
                <c:pt idx="471">
                  <c:v>10760.7</c:v>
                </c:pt>
                <c:pt idx="472">
                  <c:v>10800.7</c:v>
                </c:pt>
                <c:pt idx="473">
                  <c:v>10840.7</c:v>
                </c:pt>
                <c:pt idx="474">
                  <c:v>10880.7</c:v>
                </c:pt>
                <c:pt idx="475">
                  <c:v>10920.7</c:v>
                </c:pt>
                <c:pt idx="476">
                  <c:v>10960.7</c:v>
                </c:pt>
                <c:pt idx="477">
                  <c:v>11000.7</c:v>
                </c:pt>
                <c:pt idx="478">
                  <c:v>11040.7</c:v>
                </c:pt>
                <c:pt idx="479">
                  <c:v>11080.7</c:v>
                </c:pt>
                <c:pt idx="480">
                  <c:v>11120.7</c:v>
                </c:pt>
                <c:pt idx="481">
                  <c:v>11160.7</c:v>
                </c:pt>
                <c:pt idx="482">
                  <c:v>11200.7</c:v>
                </c:pt>
                <c:pt idx="483">
                  <c:v>11240.7</c:v>
                </c:pt>
                <c:pt idx="484">
                  <c:v>11280.7</c:v>
                </c:pt>
                <c:pt idx="485">
                  <c:v>11320.7</c:v>
                </c:pt>
                <c:pt idx="486">
                  <c:v>11360.7</c:v>
                </c:pt>
                <c:pt idx="487">
                  <c:v>11400.7</c:v>
                </c:pt>
                <c:pt idx="488">
                  <c:v>11440.7</c:v>
                </c:pt>
                <c:pt idx="489">
                  <c:v>11480.7</c:v>
                </c:pt>
                <c:pt idx="490">
                  <c:v>11520.7</c:v>
                </c:pt>
                <c:pt idx="491">
                  <c:v>11560.7</c:v>
                </c:pt>
                <c:pt idx="492">
                  <c:v>11600.7</c:v>
                </c:pt>
                <c:pt idx="493">
                  <c:v>11640.7</c:v>
                </c:pt>
                <c:pt idx="494">
                  <c:v>11680.7</c:v>
                </c:pt>
                <c:pt idx="495">
                  <c:v>11720.7</c:v>
                </c:pt>
                <c:pt idx="496">
                  <c:v>11760.7</c:v>
                </c:pt>
                <c:pt idx="497">
                  <c:v>11800.7</c:v>
                </c:pt>
                <c:pt idx="498">
                  <c:v>11840.7</c:v>
                </c:pt>
                <c:pt idx="499">
                  <c:v>11880.7</c:v>
                </c:pt>
                <c:pt idx="500">
                  <c:v>11920.7</c:v>
                </c:pt>
                <c:pt idx="501">
                  <c:v>11960.7</c:v>
                </c:pt>
                <c:pt idx="502">
                  <c:v>12000.7</c:v>
                </c:pt>
                <c:pt idx="503">
                  <c:v>12040.7</c:v>
                </c:pt>
                <c:pt idx="504">
                  <c:v>12080.7</c:v>
                </c:pt>
                <c:pt idx="505">
                  <c:v>12120.7</c:v>
                </c:pt>
                <c:pt idx="506">
                  <c:v>12160.7</c:v>
                </c:pt>
                <c:pt idx="507">
                  <c:v>12200.7</c:v>
                </c:pt>
                <c:pt idx="508">
                  <c:v>12240.7</c:v>
                </c:pt>
                <c:pt idx="509">
                  <c:v>12280.7</c:v>
                </c:pt>
                <c:pt idx="510">
                  <c:v>12320.7</c:v>
                </c:pt>
                <c:pt idx="511">
                  <c:v>12360.7</c:v>
                </c:pt>
                <c:pt idx="512">
                  <c:v>12400.7</c:v>
                </c:pt>
                <c:pt idx="513">
                  <c:v>12440.7</c:v>
                </c:pt>
                <c:pt idx="514">
                  <c:v>12480.7</c:v>
                </c:pt>
                <c:pt idx="515">
                  <c:v>12520.7</c:v>
                </c:pt>
                <c:pt idx="516">
                  <c:v>12560.7</c:v>
                </c:pt>
                <c:pt idx="517">
                  <c:v>12600.7</c:v>
                </c:pt>
                <c:pt idx="518">
                  <c:v>12640.7</c:v>
                </c:pt>
                <c:pt idx="519">
                  <c:v>12680.7</c:v>
                </c:pt>
                <c:pt idx="520">
                  <c:v>12720.7</c:v>
                </c:pt>
                <c:pt idx="521">
                  <c:v>12760.7</c:v>
                </c:pt>
                <c:pt idx="522">
                  <c:v>12800.7</c:v>
                </c:pt>
                <c:pt idx="523">
                  <c:v>12840.7</c:v>
                </c:pt>
                <c:pt idx="524">
                  <c:v>12880.7</c:v>
                </c:pt>
                <c:pt idx="525">
                  <c:v>12920.7</c:v>
                </c:pt>
                <c:pt idx="526">
                  <c:v>12960.7</c:v>
                </c:pt>
                <c:pt idx="527">
                  <c:v>13000.7</c:v>
                </c:pt>
                <c:pt idx="528">
                  <c:v>13040.7</c:v>
                </c:pt>
                <c:pt idx="529">
                  <c:v>13080.7</c:v>
                </c:pt>
                <c:pt idx="530">
                  <c:v>13120.7</c:v>
                </c:pt>
                <c:pt idx="531">
                  <c:v>13160.7</c:v>
                </c:pt>
                <c:pt idx="532">
                  <c:v>13200.7</c:v>
                </c:pt>
                <c:pt idx="533">
                  <c:v>13240.7</c:v>
                </c:pt>
                <c:pt idx="534">
                  <c:v>13280.7</c:v>
                </c:pt>
                <c:pt idx="535">
                  <c:v>13320.7</c:v>
                </c:pt>
                <c:pt idx="536">
                  <c:v>13360.7</c:v>
                </c:pt>
                <c:pt idx="537">
                  <c:v>13400.7</c:v>
                </c:pt>
                <c:pt idx="538">
                  <c:v>13440.7</c:v>
                </c:pt>
                <c:pt idx="539">
                  <c:v>13480.7</c:v>
                </c:pt>
                <c:pt idx="540">
                  <c:v>13520.7</c:v>
                </c:pt>
                <c:pt idx="541">
                  <c:v>13560.7</c:v>
                </c:pt>
                <c:pt idx="542">
                  <c:v>13600.7</c:v>
                </c:pt>
                <c:pt idx="543">
                  <c:v>13640.7</c:v>
                </c:pt>
                <c:pt idx="544">
                  <c:v>13680.7</c:v>
                </c:pt>
                <c:pt idx="545">
                  <c:v>13720.7</c:v>
                </c:pt>
                <c:pt idx="546">
                  <c:v>13760.7</c:v>
                </c:pt>
                <c:pt idx="547">
                  <c:v>13800.7</c:v>
                </c:pt>
                <c:pt idx="548">
                  <c:v>13840.7</c:v>
                </c:pt>
                <c:pt idx="549">
                  <c:v>13880.7</c:v>
                </c:pt>
                <c:pt idx="550">
                  <c:v>13920.7</c:v>
                </c:pt>
                <c:pt idx="551">
                  <c:v>13960.7</c:v>
                </c:pt>
                <c:pt idx="552">
                  <c:v>14000.7</c:v>
                </c:pt>
                <c:pt idx="553">
                  <c:v>14040.7</c:v>
                </c:pt>
                <c:pt idx="554">
                  <c:v>14080.7</c:v>
                </c:pt>
                <c:pt idx="555">
                  <c:v>14120.7</c:v>
                </c:pt>
                <c:pt idx="556">
                  <c:v>14160.7</c:v>
                </c:pt>
                <c:pt idx="557">
                  <c:v>14200.7</c:v>
                </c:pt>
                <c:pt idx="558">
                  <c:v>14240.7</c:v>
                </c:pt>
                <c:pt idx="559">
                  <c:v>14280.7</c:v>
                </c:pt>
                <c:pt idx="560">
                  <c:v>14320.7</c:v>
                </c:pt>
                <c:pt idx="561">
                  <c:v>14360.7</c:v>
                </c:pt>
                <c:pt idx="562">
                  <c:v>14400.7</c:v>
                </c:pt>
                <c:pt idx="563">
                  <c:v>14440.7</c:v>
                </c:pt>
                <c:pt idx="564">
                  <c:v>14480.7</c:v>
                </c:pt>
                <c:pt idx="565">
                  <c:v>14520.7</c:v>
                </c:pt>
                <c:pt idx="566">
                  <c:v>14560.7</c:v>
                </c:pt>
                <c:pt idx="567">
                  <c:v>14600.7</c:v>
                </c:pt>
                <c:pt idx="568">
                  <c:v>14640.7</c:v>
                </c:pt>
                <c:pt idx="569">
                  <c:v>14680.7</c:v>
                </c:pt>
                <c:pt idx="570">
                  <c:v>14720.7</c:v>
                </c:pt>
                <c:pt idx="571">
                  <c:v>14760.7</c:v>
                </c:pt>
                <c:pt idx="572">
                  <c:v>14800.7</c:v>
                </c:pt>
                <c:pt idx="573">
                  <c:v>14840.7</c:v>
                </c:pt>
                <c:pt idx="574">
                  <c:v>14880.7</c:v>
                </c:pt>
                <c:pt idx="575">
                  <c:v>14920.7</c:v>
                </c:pt>
                <c:pt idx="576">
                  <c:v>14960.7</c:v>
                </c:pt>
                <c:pt idx="577">
                  <c:v>15000.7</c:v>
                </c:pt>
                <c:pt idx="578">
                  <c:v>15040.7</c:v>
                </c:pt>
                <c:pt idx="579">
                  <c:v>15080.7</c:v>
                </c:pt>
                <c:pt idx="580">
                  <c:v>15120.7</c:v>
                </c:pt>
                <c:pt idx="581">
                  <c:v>15160.7</c:v>
                </c:pt>
                <c:pt idx="582">
                  <c:v>15200.7</c:v>
                </c:pt>
                <c:pt idx="583">
                  <c:v>15240.7</c:v>
                </c:pt>
                <c:pt idx="584">
                  <c:v>15280.7</c:v>
                </c:pt>
                <c:pt idx="585">
                  <c:v>15320.7</c:v>
                </c:pt>
                <c:pt idx="586">
                  <c:v>15360.7</c:v>
                </c:pt>
                <c:pt idx="587">
                  <c:v>15400.7</c:v>
                </c:pt>
                <c:pt idx="588">
                  <c:v>15440.7</c:v>
                </c:pt>
                <c:pt idx="589">
                  <c:v>15480.7</c:v>
                </c:pt>
                <c:pt idx="590">
                  <c:v>15520.7</c:v>
                </c:pt>
                <c:pt idx="591">
                  <c:v>15560.7</c:v>
                </c:pt>
                <c:pt idx="592">
                  <c:v>15600.7</c:v>
                </c:pt>
                <c:pt idx="593">
                  <c:v>15640.7</c:v>
                </c:pt>
                <c:pt idx="594">
                  <c:v>15680.7</c:v>
                </c:pt>
                <c:pt idx="595">
                  <c:v>15720.7</c:v>
                </c:pt>
                <c:pt idx="596">
                  <c:v>15760.7</c:v>
                </c:pt>
                <c:pt idx="597">
                  <c:v>15800.7</c:v>
                </c:pt>
                <c:pt idx="598">
                  <c:v>15840.7</c:v>
                </c:pt>
                <c:pt idx="599">
                  <c:v>15880.7</c:v>
                </c:pt>
                <c:pt idx="600">
                  <c:v>15920.7</c:v>
                </c:pt>
                <c:pt idx="601">
                  <c:v>15960.7</c:v>
                </c:pt>
                <c:pt idx="602">
                  <c:v>16000.7</c:v>
                </c:pt>
                <c:pt idx="603">
                  <c:v>16040.7</c:v>
                </c:pt>
                <c:pt idx="604">
                  <c:v>16080.7</c:v>
                </c:pt>
                <c:pt idx="605">
                  <c:v>16120.7</c:v>
                </c:pt>
                <c:pt idx="606">
                  <c:v>16160.7</c:v>
                </c:pt>
                <c:pt idx="607">
                  <c:v>16200.7</c:v>
                </c:pt>
                <c:pt idx="608">
                  <c:v>16240.7</c:v>
                </c:pt>
                <c:pt idx="609">
                  <c:v>16280.7</c:v>
                </c:pt>
                <c:pt idx="610">
                  <c:v>16320.7</c:v>
                </c:pt>
                <c:pt idx="611">
                  <c:v>16360.7</c:v>
                </c:pt>
                <c:pt idx="612">
                  <c:v>16400.7</c:v>
                </c:pt>
                <c:pt idx="613">
                  <c:v>16440.7</c:v>
                </c:pt>
                <c:pt idx="614">
                  <c:v>16480.7</c:v>
                </c:pt>
                <c:pt idx="615">
                  <c:v>16520.7</c:v>
                </c:pt>
                <c:pt idx="616">
                  <c:v>16560.7</c:v>
                </c:pt>
                <c:pt idx="617">
                  <c:v>16600.7</c:v>
                </c:pt>
                <c:pt idx="618">
                  <c:v>16640.7</c:v>
                </c:pt>
                <c:pt idx="619">
                  <c:v>16680.7</c:v>
                </c:pt>
                <c:pt idx="620">
                  <c:v>16720.7</c:v>
                </c:pt>
                <c:pt idx="621">
                  <c:v>16760.7</c:v>
                </c:pt>
                <c:pt idx="622">
                  <c:v>16800.7</c:v>
                </c:pt>
                <c:pt idx="623">
                  <c:v>16840.7</c:v>
                </c:pt>
                <c:pt idx="624">
                  <c:v>16880.7</c:v>
                </c:pt>
                <c:pt idx="625">
                  <c:v>16920.7</c:v>
                </c:pt>
                <c:pt idx="626">
                  <c:v>16960.7</c:v>
                </c:pt>
                <c:pt idx="627">
                  <c:v>17000.7</c:v>
                </c:pt>
                <c:pt idx="628">
                  <c:v>17040.7</c:v>
                </c:pt>
                <c:pt idx="629">
                  <c:v>17080.7</c:v>
                </c:pt>
                <c:pt idx="630">
                  <c:v>17120.7</c:v>
                </c:pt>
                <c:pt idx="631">
                  <c:v>17160.7</c:v>
                </c:pt>
                <c:pt idx="632">
                  <c:v>17200.7</c:v>
                </c:pt>
                <c:pt idx="633">
                  <c:v>17240.7</c:v>
                </c:pt>
                <c:pt idx="634">
                  <c:v>17280.7</c:v>
                </c:pt>
                <c:pt idx="635">
                  <c:v>17320.7</c:v>
                </c:pt>
                <c:pt idx="636">
                  <c:v>17360.7</c:v>
                </c:pt>
                <c:pt idx="637">
                  <c:v>17400.7</c:v>
                </c:pt>
                <c:pt idx="638">
                  <c:v>17440.7</c:v>
                </c:pt>
                <c:pt idx="639">
                  <c:v>17480.7</c:v>
                </c:pt>
                <c:pt idx="640">
                  <c:v>17520.7</c:v>
                </c:pt>
                <c:pt idx="641">
                  <c:v>17560.7</c:v>
                </c:pt>
                <c:pt idx="642">
                  <c:v>17600.7</c:v>
                </c:pt>
                <c:pt idx="643">
                  <c:v>17640.7</c:v>
                </c:pt>
                <c:pt idx="644">
                  <c:v>17680.7</c:v>
                </c:pt>
                <c:pt idx="645">
                  <c:v>17720.7</c:v>
                </c:pt>
                <c:pt idx="646">
                  <c:v>17760.7</c:v>
                </c:pt>
                <c:pt idx="647">
                  <c:v>17800.7</c:v>
                </c:pt>
                <c:pt idx="648">
                  <c:v>17840.7</c:v>
                </c:pt>
                <c:pt idx="649">
                  <c:v>17880.7</c:v>
                </c:pt>
                <c:pt idx="650">
                  <c:v>17920.7</c:v>
                </c:pt>
                <c:pt idx="651">
                  <c:v>17960.7</c:v>
                </c:pt>
                <c:pt idx="652">
                  <c:v>18000.7</c:v>
                </c:pt>
                <c:pt idx="653">
                  <c:v>18040.7</c:v>
                </c:pt>
                <c:pt idx="654">
                  <c:v>18080.7</c:v>
                </c:pt>
                <c:pt idx="655">
                  <c:v>18120.7</c:v>
                </c:pt>
                <c:pt idx="656">
                  <c:v>18160.7</c:v>
                </c:pt>
                <c:pt idx="657">
                  <c:v>18200.7</c:v>
                </c:pt>
                <c:pt idx="658">
                  <c:v>18240.7</c:v>
                </c:pt>
                <c:pt idx="659">
                  <c:v>18280.7</c:v>
                </c:pt>
                <c:pt idx="660">
                  <c:v>18320.7</c:v>
                </c:pt>
                <c:pt idx="661">
                  <c:v>18360.7</c:v>
                </c:pt>
                <c:pt idx="662">
                  <c:v>18400.7</c:v>
                </c:pt>
                <c:pt idx="663">
                  <c:v>18440.7</c:v>
                </c:pt>
                <c:pt idx="664">
                  <c:v>18480.7</c:v>
                </c:pt>
                <c:pt idx="665">
                  <c:v>18520.7</c:v>
                </c:pt>
                <c:pt idx="666">
                  <c:v>18560.7</c:v>
                </c:pt>
                <c:pt idx="667">
                  <c:v>18600.7</c:v>
                </c:pt>
                <c:pt idx="668">
                  <c:v>18640.7</c:v>
                </c:pt>
                <c:pt idx="669">
                  <c:v>18680.7</c:v>
                </c:pt>
                <c:pt idx="670">
                  <c:v>18720.7</c:v>
                </c:pt>
                <c:pt idx="671">
                  <c:v>18760.7</c:v>
                </c:pt>
                <c:pt idx="672">
                  <c:v>18800.7</c:v>
                </c:pt>
                <c:pt idx="673">
                  <c:v>18840.7</c:v>
                </c:pt>
                <c:pt idx="674">
                  <c:v>18880.7</c:v>
                </c:pt>
                <c:pt idx="675">
                  <c:v>18920.7</c:v>
                </c:pt>
                <c:pt idx="676">
                  <c:v>18960.7</c:v>
                </c:pt>
                <c:pt idx="677">
                  <c:v>19000.7</c:v>
                </c:pt>
                <c:pt idx="678">
                  <c:v>19040.7</c:v>
                </c:pt>
                <c:pt idx="679">
                  <c:v>19080.7</c:v>
                </c:pt>
                <c:pt idx="680">
                  <c:v>19120.7</c:v>
                </c:pt>
                <c:pt idx="681">
                  <c:v>19160.7</c:v>
                </c:pt>
                <c:pt idx="682">
                  <c:v>19200.7</c:v>
                </c:pt>
                <c:pt idx="683">
                  <c:v>19240.7</c:v>
                </c:pt>
                <c:pt idx="684">
                  <c:v>19280.7</c:v>
                </c:pt>
                <c:pt idx="685">
                  <c:v>19320.7</c:v>
                </c:pt>
                <c:pt idx="686">
                  <c:v>19360.7</c:v>
                </c:pt>
                <c:pt idx="687">
                  <c:v>19400.7</c:v>
                </c:pt>
                <c:pt idx="688">
                  <c:v>19440.7</c:v>
                </c:pt>
                <c:pt idx="689">
                  <c:v>19480.7</c:v>
                </c:pt>
                <c:pt idx="690">
                  <c:v>19520.7</c:v>
                </c:pt>
                <c:pt idx="691">
                  <c:v>19560.7</c:v>
                </c:pt>
                <c:pt idx="692">
                  <c:v>19600.7</c:v>
                </c:pt>
                <c:pt idx="693">
                  <c:v>19640.7</c:v>
                </c:pt>
                <c:pt idx="694">
                  <c:v>19680.7</c:v>
                </c:pt>
                <c:pt idx="695">
                  <c:v>19720.7</c:v>
                </c:pt>
                <c:pt idx="696">
                  <c:v>19760.7</c:v>
                </c:pt>
                <c:pt idx="697">
                  <c:v>19800.7</c:v>
                </c:pt>
                <c:pt idx="698">
                  <c:v>19840.7</c:v>
                </c:pt>
                <c:pt idx="699">
                  <c:v>19880.7</c:v>
                </c:pt>
                <c:pt idx="700">
                  <c:v>19920.7</c:v>
                </c:pt>
                <c:pt idx="701">
                  <c:v>19960.7</c:v>
                </c:pt>
                <c:pt idx="702">
                  <c:v>20000.7</c:v>
                </c:pt>
                <c:pt idx="703">
                  <c:v>20001.7</c:v>
                </c:pt>
                <c:pt idx="704">
                  <c:v>20100.7</c:v>
                </c:pt>
                <c:pt idx="705">
                  <c:v>20200.7</c:v>
                </c:pt>
                <c:pt idx="706">
                  <c:v>20300.7</c:v>
                </c:pt>
                <c:pt idx="707">
                  <c:v>20400.7</c:v>
                </c:pt>
                <c:pt idx="708">
                  <c:v>20500.7</c:v>
                </c:pt>
                <c:pt idx="709">
                  <c:v>20600.7</c:v>
                </c:pt>
                <c:pt idx="710">
                  <c:v>20700.7</c:v>
                </c:pt>
                <c:pt idx="711">
                  <c:v>20800.7</c:v>
                </c:pt>
                <c:pt idx="712">
                  <c:v>20900.7</c:v>
                </c:pt>
                <c:pt idx="713">
                  <c:v>21000.7</c:v>
                </c:pt>
                <c:pt idx="714">
                  <c:v>21100.7</c:v>
                </c:pt>
                <c:pt idx="715">
                  <c:v>21200.7</c:v>
                </c:pt>
                <c:pt idx="716">
                  <c:v>21300.7</c:v>
                </c:pt>
                <c:pt idx="717">
                  <c:v>21400.7</c:v>
                </c:pt>
                <c:pt idx="718">
                  <c:v>21500.7</c:v>
                </c:pt>
                <c:pt idx="719">
                  <c:v>21600.7</c:v>
                </c:pt>
                <c:pt idx="720">
                  <c:v>21700.7</c:v>
                </c:pt>
                <c:pt idx="721">
                  <c:v>21800.7</c:v>
                </c:pt>
                <c:pt idx="722">
                  <c:v>21900.7</c:v>
                </c:pt>
                <c:pt idx="723">
                  <c:v>22000.7</c:v>
                </c:pt>
                <c:pt idx="724">
                  <c:v>22100.7</c:v>
                </c:pt>
                <c:pt idx="725">
                  <c:v>22200.7</c:v>
                </c:pt>
                <c:pt idx="726">
                  <c:v>22300.7</c:v>
                </c:pt>
                <c:pt idx="727">
                  <c:v>22400.7</c:v>
                </c:pt>
                <c:pt idx="728">
                  <c:v>22500.7</c:v>
                </c:pt>
                <c:pt idx="729">
                  <c:v>22600.7</c:v>
                </c:pt>
                <c:pt idx="730">
                  <c:v>22700.7</c:v>
                </c:pt>
                <c:pt idx="731">
                  <c:v>22800.7</c:v>
                </c:pt>
                <c:pt idx="732">
                  <c:v>22900.7</c:v>
                </c:pt>
                <c:pt idx="733">
                  <c:v>23000.7</c:v>
                </c:pt>
                <c:pt idx="734">
                  <c:v>23100.7</c:v>
                </c:pt>
                <c:pt idx="735">
                  <c:v>23200.7</c:v>
                </c:pt>
                <c:pt idx="736">
                  <c:v>23300.7</c:v>
                </c:pt>
                <c:pt idx="737">
                  <c:v>23400.7</c:v>
                </c:pt>
                <c:pt idx="738">
                  <c:v>23500.7</c:v>
                </c:pt>
                <c:pt idx="739">
                  <c:v>23600.7</c:v>
                </c:pt>
                <c:pt idx="740">
                  <c:v>23700.7</c:v>
                </c:pt>
                <c:pt idx="741">
                  <c:v>23800.7</c:v>
                </c:pt>
                <c:pt idx="742">
                  <c:v>23900.7</c:v>
                </c:pt>
                <c:pt idx="743">
                  <c:v>24000.7</c:v>
                </c:pt>
                <c:pt idx="744">
                  <c:v>24100.7</c:v>
                </c:pt>
                <c:pt idx="745">
                  <c:v>24200.7</c:v>
                </c:pt>
                <c:pt idx="746">
                  <c:v>24300.7</c:v>
                </c:pt>
                <c:pt idx="747">
                  <c:v>24400.7</c:v>
                </c:pt>
                <c:pt idx="748">
                  <c:v>24500.7</c:v>
                </c:pt>
                <c:pt idx="749">
                  <c:v>24600.7</c:v>
                </c:pt>
                <c:pt idx="750">
                  <c:v>24700.7</c:v>
                </c:pt>
                <c:pt idx="751">
                  <c:v>24800.7</c:v>
                </c:pt>
                <c:pt idx="752">
                  <c:v>24900.7</c:v>
                </c:pt>
                <c:pt idx="753">
                  <c:v>25000.7</c:v>
                </c:pt>
                <c:pt idx="754">
                  <c:v>25100.7</c:v>
                </c:pt>
                <c:pt idx="755">
                  <c:v>25200.7</c:v>
                </c:pt>
                <c:pt idx="756">
                  <c:v>25300.7</c:v>
                </c:pt>
                <c:pt idx="757">
                  <c:v>25400.7</c:v>
                </c:pt>
                <c:pt idx="758">
                  <c:v>25500.7</c:v>
                </c:pt>
                <c:pt idx="759">
                  <c:v>25600.7</c:v>
                </c:pt>
                <c:pt idx="760">
                  <c:v>25700.7</c:v>
                </c:pt>
                <c:pt idx="761">
                  <c:v>25800.7</c:v>
                </c:pt>
                <c:pt idx="762">
                  <c:v>25900.7</c:v>
                </c:pt>
                <c:pt idx="763">
                  <c:v>26000.7</c:v>
                </c:pt>
                <c:pt idx="764">
                  <c:v>26100.7</c:v>
                </c:pt>
                <c:pt idx="765">
                  <c:v>26200.7</c:v>
                </c:pt>
                <c:pt idx="766">
                  <c:v>26300.7</c:v>
                </c:pt>
                <c:pt idx="767">
                  <c:v>26400.7</c:v>
                </c:pt>
                <c:pt idx="768">
                  <c:v>26500.7</c:v>
                </c:pt>
                <c:pt idx="769">
                  <c:v>26600.7</c:v>
                </c:pt>
                <c:pt idx="770">
                  <c:v>26700.7</c:v>
                </c:pt>
                <c:pt idx="771">
                  <c:v>26800.7</c:v>
                </c:pt>
                <c:pt idx="772">
                  <c:v>26900.7</c:v>
                </c:pt>
                <c:pt idx="773">
                  <c:v>27000.7</c:v>
                </c:pt>
                <c:pt idx="774">
                  <c:v>27100.7</c:v>
                </c:pt>
                <c:pt idx="775">
                  <c:v>27200.7</c:v>
                </c:pt>
                <c:pt idx="776">
                  <c:v>27300.7</c:v>
                </c:pt>
                <c:pt idx="777">
                  <c:v>27400.7</c:v>
                </c:pt>
                <c:pt idx="778">
                  <c:v>27500.7</c:v>
                </c:pt>
                <c:pt idx="779">
                  <c:v>27600.7</c:v>
                </c:pt>
                <c:pt idx="780">
                  <c:v>27700.7</c:v>
                </c:pt>
                <c:pt idx="781">
                  <c:v>27800.7</c:v>
                </c:pt>
                <c:pt idx="782">
                  <c:v>27900.7</c:v>
                </c:pt>
                <c:pt idx="783">
                  <c:v>28000.7</c:v>
                </c:pt>
                <c:pt idx="784">
                  <c:v>28100.7</c:v>
                </c:pt>
                <c:pt idx="785">
                  <c:v>28200.7</c:v>
                </c:pt>
                <c:pt idx="786">
                  <c:v>28300.7</c:v>
                </c:pt>
                <c:pt idx="787">
                  <c:v>28400.7</c:v>
                </c:pt>
                <c:pt idx="788">
                  <c:v>28500.7</c:v>
                </c:pt>
                <c:pt idx="789">
                  <c:v>28600.7</c:v>
                </c:pt>
                <c:pt idx="790">
                  <c:v>28700.7</c:v>
                </c:pt>
                <c:pt idx="791">
                  <c:v>28800.7</c:v>
                </c:pt>
                <c:pt idx="792">
                  <c:v>28900.7</c:v>
                </c:pt>
                <c:pt idx="793">
                  <c:v>29000.7</c:v>
                </c:pt>
                <c:pt idx="794">
                  <c:v>29100.7</c:v>
                </c:pt>
                <c:pt idx="795">
                  <c:v>29200.7</c:v>
                </c:pt>
                <c:pt idx="796">
                  <c:v>29300.7</c:v>
                </c:pt>
                <c:pt idx="797">
                  <c:v>29400.7</c:v>
                </c:pt>
                <c:pt idx="798">
                  <c:v>29500.7</c:v>
                </c:pt>
                <c:pt idx="799">
                  <c:v>29600.7</c:v>
                </c:pt>
                <c:pt idx="800">
                  <c:v>29700.7</c:v>
                </c:pt>
                <c:pt idx="801">
                  <c:v>29800.7</c:v>
                </c:pt>
                <c:pt idx="802">
                  <c:v>29900.7</c:v>
                </c:pt>
                <c:pt idx="803">
                  <c:v>30000.7</c:v>
                </c:pt>
              </c:numCache>
            </c:numRef>
          </c:xVal>
          <c:yVal>
            <c:numRef>
              <c:f>Munka1!$F$3:$F$806</c:f>
              <c:numCache>
                <c:formatCode>General</c:formatCode>
                <c:ptCount val="804"/>
                <c:pt idx="0">
                  <c:v>585.17999999999995</c:v>
                </c:pt>
                <c:pt idx="1">
                  <c:v>527.06100000000004</c:v>
                </c:pt>
                <c:pt idx="2">
                  <c:v>474.95699999999999</c:v>
                </c:pt>
                <c:pt idx="3">
                  <c:v>458.363</c:v>
                </c:pt>
                <c:pt idx="4">
                  <c:v>457.82600000000002</c:v>
                </c:pt>
                <c:pt idx="5">
                  <c:v>467.48200000000003</c:v>
                </c:pt>
                <c:pt idx="6">
                  <c:v>481.68700000000001</c:v>
                </c:pt>
                <c:pt idx="7">
                  <c:v>494.459</c:v>
                </c:pt>
                <c:pt idx="8">
                  <c:v>510.78500000000003</c:v>
                </c:pt>
                <c:pt idx="9">
                  <c:v>530.12800000000004</c:v>
                </c:pt>
                <c:pt idx="10">
                  <c:v>550.39400000000001</c:v>
                </c:pt>
                <c:pt idx="11">
                  <c:v>571.23</c:v>
                </c:pt>
                <c:pt idx="12">
                  <c:v>592.18700000000001</c:v>
                </c:pt>
                <c:pt idx="13">
                  <c:v>612.9</c:v>
                </c:pt>
                <c:pt idx="14">
                  <c:v>634.23500000000001</c:v>
                </c:pt>
                <c:pt idx="15">
                  <c:v>655.37099999999998</c:v>
                </c:pt>
                <c:pt idx="16">
                  <c:v>676.29</c:v>
                </c:pt>
                <c:pt idx="17">
                  <c:v>697.00199999999995</c:v>
                </c:pt>
                <c:pt idx="18">
                  <c:v>717.51900000000001</c:v>
                </c:pt>
                <c:pt idx="19">
                  <c:v>738.33</c:v>
                </c:pt>
                <c:pt idx="20">
                  <c:v>759.10199999999998</c:v>
                </c:pt>
                <c:pt idx="21">
                  <c:v>779.59699999999998</c:v>
                </c:pt>
                <c:pt idx="22">
                  <c:v>800.03700000000003</c:v>
                </c:pt>
                <c:pt idx="23">
                  <c:v>820.31899999999996</c:v>
                </c:pt>
                <c:pt idx="24">
                  <c:v>840.447</c:v>
                </c:pt>
                <c:pt idx="25">
                  <c:v>860.42399999999998</c:v>
                </c:pt>
                <c:pt idx="26">
                  <c:v>880.255</c:v>
                </c:pt>
                <c:pt idx="27">
                  <c:v>899.94399999999996</c:v>
                </c:pt>
                <c:pt idx="28">
                  <c:v>919.8</c:v>
                </c:pt>
                <c:pt idx="29">
                  <c:v>938.75</c:v>
                </c:pt>
                <c:pt idx="30">
                  <c:v>955.97199999999998</c:v>
                </c:pt>
                <c:pt idx="31">
                  <c:v>971.21900000000005</c:v>
                </c:pt>
                <c:pt idx="32">
                  <c:v>986.077</c:v>
                </c:pt>
                <c:pt idx="33">
                  <c:v>997.16899999999998</c:v>
                </c:pt>
                <c:pt idx="34">
                  <c:v>1007.88</c:v>
                </c:pt>
                <c:pt idx="35">
                  <c:v>1015.01</c:v>
                </c:pt>
                <c:pt idx="36">
                  <c:v>1021.3</c:v>
                </c:pt>
                <c:pt idx="37">
                  <c:v>1025.51</c:v>
                </c:pt>
                <c:pt idx="38">
                  <c:v>1028.0899999999999</c:v>
                </c:pt>
                <c:pt idx="39">
                  <c:v>1030.1400000000001</c:v>
                </c:pt>
                <c:pt idx="40">
                  <c:v>1029.5899999999999</c:v>
                </c:pt>
                <c:pt idx="41">
                  <c:v>1029.8699999999999</c:v>
                </c:pt>
                <c:pt idx="42">
                  <c:v>1028.29</c:v>
                </c:pt>
                <c:pt idx="43">
                  <c:v>1025.93</c:v>
                </c:pt>
                <c:pt idx="44">
                  <c:v>1020.15</c:v>
                </c:pt>
                <c:pt idx="45">
                  <c:v>1011.28</c:v>
                </c:pt>
                <c:pt idx="46">
                  <c:v>999.74400000000003</c:v>
                </c:pt>
                <c:pt idx="47">
                  <c:v>985.99199999999996</c:v>
                </c:pt>
                <c:pt idx="48">
                  <c:v>970.51599999999996</c:v>
                </c:pt>
                <c:pt idx="49">
                  <c:v>953.80700000000002</c:v>
                </c:pt>
                <c:pt idx="50">
                  <c:v>936.33199999999999</c:v>
                </c:pt>
                <c:pt idx="51">
                  <c:v>918.51900000000001</c:v>
                </c:pt>
                <c:pt idx="52">
                  <c:v>900.74400000000003</c:v>
                </c:pt>
                <c:pt idx="53">
                  <c:v>883.31500000000005</c:v>
                </c:pt>
                <c:pt idx="54">
                  <c:v>866.48400000000004</c:v>
                </c:pt>
                <c:pt idx="55">
                  <c:v>850.17</c:v>
                </c:pt>
                <c:pt idx="56">
                  <c:v>834.16499999999996</c:v>
                </c:pt>
                <c:pt idx="57">
                  <c:v>818.572</c:v>
                </c:pt>
                <c:pt idx="58">
                  <c:v>803.45899999999995</c:v>
                </c:pt>
                <c:pt idx="59">
                  <c:v>788.87800000000004</c:v>
                </c:pt>
                <c:pt idx="60">
                  <c:v>774.87</c:v>
                </c:pt>
                <c:pt idx="61">
                  <c:v>761.46299999999997</c:v>
                </c:pt>
                <c:pt idx="62">
                  <c:v>748.678</c:v>
                </c:pt>
                <c:pt idx="63">
                  <c:v>736.524</c:v>
                </c:pt>
                <c:pt idx="64">
                  <c:v>725.005</c:v>
                </c:pt>
                <c:pt idx="65">
                  <c:v>714.11900000000003</c:v>
                </c:pt>
                <c:pt idx="66">
                  <c:v>703.85699999999997</c:v>
                </c:pt>
                <c:pt idx="67">
                  <c:v>694.20600000000002</c:v>
                </c:pt>
                <c:pt idx="68">
                  <c:v>685.15099999999995</c:v>
                </c:pt>
                <c:pt idx="69">
                  <c:v>676.673</c:v>
                </c:pt>
                <c:pt idx="70">
                  <c:v>668.75099999999998</c:v>
                </c:pt>
                <c:pt idx="71">
                  <c:v>661.36199999999997</c:v>
                </c:pt>
                <c:pt idx="72">
                  <c:v>654.48500000000001</c:v>
                </c:pt>
                <c:pt idx="73">
                  <c:v>648.09400000000005</c:v>
                </c:pt>
                <c:pt idx="74">
                  <c:v>642.16700000000003</c:v>
                </c:pt>
                <c:pt idx="75">
                  <c:v>636.678</c:v>
                </c:pt>
                <c:pt idx="76">
                  <c:v>631.60299999999995</c:v>
                </c:pt>
                <c:pt idx="77">
                  <c:v>626.91999999999996</c:v>
                </c:pt>
                <c:pt idx="78">
                  <c:v>622.60400000000004</c:v>
                </c:pt>
                <c:pt idx="79">
                  <c:v>618.63400000000001</c:v>
                </c:pt>
                <c:pt idx="80">
                  <c:v>614.98699999999997</c:v>
                </c:pt>
                <c:pt idx="81">
                  <c:v>611.64300000000003</c:v>
                </c:pt>
                <c:pt idx="82">
                  <c:v>608.58199999999999</c:v>
                </c:pt>
                <c:pt idx="83">
                  <c:v>605.78499999999997</c:v>
                </c:pt>
                <c:pt idx="84">
                  <c:v>603.23199999999997</c:v>
                </c:pt>
                <c:pt idx="85">
                  <c:v>600.90800000000002</c:v>
                </c:pt>
                <c:pt idx="86">
                  <c:v>598.79600000000005</c:v>
                </c:pt>
                <c:pt idx="87">
                  <c:v>596.88</c:v>
                </c:pt>
                <c:pt idx="88">
                  <c:v>595.14599999999996</c:v>
                </c:pt>
                <c:pt idx="89">
                  <c:v>593.58000000000004</c:v>
                </c:pt>
                <c:pt idx="90">
                  <c:v>592.16999999999996</c:v>
                </c:pt>
                <c:pt idx="91">
                  <c:v>590.90200000000004</c:v>
                </c:pt>
                <c:pt idx="92">
                  <c:v>589.76700000000005</c:v>
                </c:pt>
                <c:pt idx="93">
                  <c:v>588.75400000000002</c:v>
                </c:pt>
                <c:pt idx="94">
                  <c:v>587.85199999999998</c:v>
                </c:pt>
                <c:pt idx="95">
                  <c:v>587.053</c:v>
                </c:pt>
                <c:pt idx="96">
                  <c:v>586.34799999999996</c:v>
                </c:pt>
                <c:pt idx="97">
                  <c:v>585.72900000000004</c:v>
                </c:pt>
                <c:pt idx="98">
                  <c:v>585.18899999999996</c:v>
                </c:pt>
                <c:pt idx="99">
                  <c:v>584.72199999999998</c:v>
                </c:pt>
                <c:pt idx="100">
                  <c:v>584.32000000000005</c:v>
                </c:pt>
                <c:pt idx="101">
                  <c:v>584.28300000000002</c:v>
                </c:pt>
                <c:pt idx="102">
                  <c:v>583.69200000000001</c:v>
                </c:pt>
                <c:pt idx="103">
                  <c:v>583.26400000000001</c:v>
                </c:pt>
                <c:pt idx="104">
                  <c:v>583.00099999999998</c:v>
                </c:pt>
                <c:pt idx="105">
                  <c:v>582.87400000000002</c:v>
                </c:pt>
                <c:pt idx="106">
                  <c:v>582.85900000000004</c:v>
                </c:pt>
                <c:pt idx="107">
                  <c:v>582.93499999999995</c:v>
                </c:pt>
                <c:pt idx="108">
                  <c:v>583.08500000000004</c:v>
                </c:pt>
                <c:pt idx="109">
                  <c:v>583.29600000000005</c:v>
                </c:pt>
                <c:pt idx="110">
                  <c:v>583.55700000000002</c:v>
                </c:pt>
                <c:pt idx="111">
                  <c:v>583.85900000000004</c:v>
                </c:pt>
                <c:pt idx="112">
                  <c:v>584.19399999999996</c:v>
                </c:pt>
                <c:pt idx="113">
                  <c:v>584.55799999999999</c:v>
                </c:pt>
                <c:pt idx="114">
                  <c:v>584.947</c:v>
                </c:pt>
                <c:pt idx="115">
                  <c:v>585.35599999999999</c:v>
                </c:pt>
                <c:pt idx="116">
                  <c:v>585.78499999999997</c:v>
                </c:pt>
                <c:pt idx="117">
                  <c:v>586.23099999999999</c:v>
                </c:pt>
                <c:pt idx="118">
                  <c:v>586.69399999999996</c:v>
                </c:pt>
                <c:pt idx="119">
                  <c:v>587.17399999999998</c:v>
                </c:pt>
                <c:pt idx="120">
                  <c:v>587.66999999999996</c:v>
                </c:pt>
                <c:pt idx="121">
                  <c:v>588.18200000000002</c:v>
                </c:pt>
                <c:pt idx="122">
                  <c:v>588.71100000000001</c:v>
                </c:pt>
                <c:pt idx="123">
                  <c:v>589.25599999999997</c:v>
                </c:pt>
                <c:pt idx="124">
                  <c:v>589.82000000000005</c:v>
                </c:pt>
                <c:pt idx="125">
                  <c:v>590.40099999999995</c:v>
                </c:pt>
                <c:pt idx="126">
                  <c:v>591</c:v>
                </c:pt>
                <c:pt idx="127">
                  <c:v>591.61800000000005</c:v>
                </c:pt>
                <c:pt idx="128">
                  <c:v>592.255</c:v>
                </c:pt>
                <c:pt idx="129">
                  <c:v>592.91200000000003</c:v>
                </c:pt>
                <c:pt idx="130">
                  <c:v>593.58699999999999</c:v>
                </c:pt>
                <c:pt idx="131">
                  <c:v>594.28200000000004</c:v>
                </c:pt>
                <c:pt idx="132">
                  <c:v>594.99599999999998</c:v>
                </c:pt>
                <c:pt idx="133">
                  <c:v>595.72799999999995</c:v>
                </c:pt>
                <c:pt idx="134">
                  <c:v>596.48</c:v>
                </c:pt>
                <c:pt idx="135">
                  <c:v>597.25099999999998</c:v>
                </c:pt>
                <c:pt idx="136">
                  <c:v>598.04100000000005</c:v>
                </c:pt>
                <c:pt idx="137">
                  <c:v>598.85</c:v>
                </c:pt>
                <c:pt idx="138">
                  <c:v>599.67899999999997</c:v>
                </c:pt>
                <c:pt idx="139">
                  <c:v>600.52599999999995</c:v>
                </c:pt>
                <c:pt idx="140">
                  <c:v>601.39300000000003</c:v>
                </c:pt>
                <c:pt idx="141">
                  <c:v>602.27800000000002</c:v>
                </c:pt>
                <c:pt idx="142">
                  <c:v>603.18200000000002</c:v>
                </c:pt>
                <c:pt idx="143">
                  <c:v>604.10500000000002</c:v>
                </c:pt>
                <c:pt idx="144">
                  <c:v>605.04600000000005</c:v>
                </c:pt>
                <c:pt idx="145">
                  <c:v>606.00400000000002</c:v>
                </c:pt>
                <c:pt idx="146">
                  <c:v>606.98099999999999</c:v>
                </c:pt>
                <c:pt idx="147">
                  <c:v>607.97500000000002</c:v>
                </c:pt>
                <c:pt idx="148">
                  <c:v>608.98599999999999</c:v>
                </c:pt>
                <c:pt idx="149">
                  <c:v>610.01300000000003</c:v>
                </c:pt>
                <c:pt idx="150">
                  <c:v>611.05799999999999</c:v>
                </c:pt>
                <c:pt idx="151">
                  <c:v>612.11800000000005</c:v>
                </c:pt>
                <c:pt idx="152">
                  <c:v>613.19500000000005</c:v>
                </c:pt>
                <c:pt idx="153">
                  <c:v>614.28800000000001</c:v>
                </c:pt>
                <c:pt idx="154">
                  <c:v>615.39599999999996</c:v>
                </c:pt>
                <c:pt idx="155">
                  <c:v>616.52</c:v>
                </c:pt>
                <c:pt idx="156">
                  <c:v>617.65899999999999</c:v>
                </c:pt>
                <c:pt idx="157">
                  <c:v>618.81299999999999</c:v>
                </c:pt>
                <c:pt idx="158">
                  <c:v>619.98199999999997</c:v>
                </c:pt>
                <c:pt idx="159">
                  <c:v>621.16600000000005</c:v>
                </c:pt>
                <c:pt idx="160">
                  <c:v>622.36400000000003</c:v>
                </c:pt>
                <c:pt idx="161">
                  <c:v>623.57600000000002</c:v>
                </c:pt>
                <c:pt idx="162">
                  <c:v>624.80200000000002</c:v>
                </c:pt>
                <c:pt idx="163">
                  <c:v>626.04</c:v>
                </c:pt>
                <c:pt idx="164">
                  <c:v>627.29200000000003</c:v>
                </c:pt>
                <c:pt idx="165">
                  <c:v>628.55600000000004</c:v>
                </c:pt>
                <c:pt idx="166">
                  <c:v>629.83199999999999</c:v>
                </c:pt>
                <c:pt idx="167">
                  <c:v>631.12</c:v>
                </c:pt>
                <c:pt idx="168">
                  <c:v>632.41899999999998</c:v>
                </c:pt>
                <c:pt idx="169">
                  <c:v>633.73</c:v>
                </c:pt>
                <c:pt idx="170">
                  <c:v>635.05200000000002</c:v>
                </c:pt>
                <c:pt idx="171">
                  <c:v>636.38499999999999</c:v>
                </c:pt>
                <c:pt idx="172">
                  <c:v>637.73</c:v>
                </c:pt>
                <c:pt idx="173">
                  <c:v>639.08500000000004</c:v>
                </c:pt>
                <c:pt idx="174">
                  <c:v>640.452</c:v>
                </c:pt>
                <c:pt idx="175">
                  <c:v>641.83100000000002</c:v>
                </c:pt>
                <c:pt idx="176">
                  <c:v>643.22199999999998</c:v>
                </c:pt>
                <c:pt idx="177">
                  <c:v>644.625</c:v>
                </c:pt>
                <c:pt idx="178">
                  <c:v>646.04100000000005</c:v>
                </c:pt>
                <c:pt idx="179">
                  <c:v>647.46900000000005</c:v>
                </c:pt>
                <c:pt idx="180">
                  <c:v>648.90700000000004</c:v>
                </c:pt>
                <c:pt idx="181">
                  <c:v>650.31899999999996</c:v>
                </c:pt>
                <c:pt idx="182">
                  <c:v>651.70799999999997</c:v>
                </c:pt>
                <c:pt idx="183">
                  <c:v>653.08699999999999</c:v>
                </c:pt>
                <c:pt idx="184">
                  <c:v>654.46600000000001</c:v>
                </c:pt>
                <c:pt idx="185">
                  <c:v>655.851</c:v>
                </c:pt>
                <c:pt idx="186">
                  <c:v>657.24400000000003</c:v>
                </c:pt>
                <c:pt idx="187">
                  <c:v>658.64700000000005</c:v>
                </c:pt>
                <c:pt idx="188">
                  <c:v>660.06</c:v>
                </c:pt>
                <c:pt idx="189">
                  <c:v>661.48599999999999</c:v>
                </c:pt>
                <c:pt idx="190">
                  <c:v>662.92200000000003</c:v>
                </c:pt>
                <c:pt idx="191">
                  <c:v>664.37</c:v>
                </c:pt>
                <c:pt idx="192">
                  <c:v>665.82899999999995</c:v>
                </c:pt>
                <c:pt idx="193">
                  <c:v>667.29700000000003</c:v>
                </c:pt>
                <c:pt idx="194">
                  <c:v>668.77599999999995</c:v>
                </c:pt>
                <c:pt idx="195">
                  <c:v>670.26300000000003</c:v>
                </c:pt>
                <c:pt idx="196">
                  <c:v>671.75900000000001</c:v>
                </c:pt>
                <c:pt idx="197">
                  <c:v>673.26400000000001</c:v>
                </c:pt>
                <c:pt idx="198">
                  <c:v>674.77700000000004</c:v>
                </c:pt>
                <c:pt idx="199">
                  <c:v>676.29600000000005</c:v>
                </c:pt>
                <c:pt idx="200">
                  <c:v>677.82399999999996</c:v>
                </c:pt>
                <c:pt idx="201">
                  <c:v>679.35900000000004</c:v>
                </c:pt>
                <c:pt idx="202">
                  <c:v>680.90200000000004</c:v>
                </c:pt>
                <c:pt idx="203">
                  <c:v>682.452</c:v>
                </c:pt>
                <c:pt idx="204">
                  <c:v>684.01</c:v>
                </c:pt>
                <c:pt idx="205">
                  <c:v>685.57500000000005</c:v>
                </c:pt>
                <c:pt idx="206">
                  <c:v>687.14800000000002</c:v>
                </c:pt>
                <c:pt idx="207">
                  <c:v>688.73</c:v>
                </c:pt>
                <c:pt idx="208">
                  <c:v>690.31899999999996</c:v>
                </c:pt>
                <c:pt idx="209">
                  <c:v>691.91700000000003</c:v>
                </c:pt>
                <c:pt idx="210">
                  <c:v>693.524</c:v>
                </c:pt>
                <c:pt idx="211">
                  <c:v>695.13900000000001</c:v>
                </c:pt>
                <c:pt idx="212">
                  <c:v>696.76300000000003</c:v>
                </c:pt>
                <c:pt idx="213">
                  <c:v>698.39800000000002</c:v>
                </c:pt>
                <c:pt idx="214">
                  <c:v>700.04200000000003</c:v>
                </c:pt>
                <c:pt idx="215">
                  <c:v>701.697</c:v>
                </c:pt>
                <c:pt idx="216">
                  <c:v>703.36300000000006</c:v>
                </c:pt>
                <c:pt idx="217">
                  <c:v>705.04</c:v>
                </c:pt>
                <c:pt idx="218">
                  <c:v>706.72900000000004</c:v>
                </c:pt>
                <c:pt idx="219">
                  <c:v>708.428</c:v>
                </c:pt>
                <c:pt idx="220">
                  <c:v>710.13900000000001</c:v>
                </c:pt>
                <c:pt idx="221">
                  <c:v>711.86199999999997</c:v>
                </c:pt>
                <c:pt idx="222">
                  <c:v>713.596</c:v>
                </c:pt>
                <c:pt idx="223">
                  <c:v>715.34199999999998</c:v>
                </c:pt>
                <c:pt idx="224">
                  <c:v>717.09900000000005</c:v>
                </c:pt>
                <c:pt idx="225">
                  <c:v>718.86800000000005</c:v>
                </c:pt>
                <c:pt idx="226">
                  <c:v>720.649</c:v>
                </c:pt>
                <c:pt idx="227">
                  <c:v>722.44200000000001</c:v>
                </c:pt>
                <c:pt idx="228">
                  <c:v>724.24699999999996</c:v>
                </c:pt>
                <c:pt idx="229">
                  <c:v>726.06399999999996</c:v>
                </c:pt>
                <c:pt idx="230">
                  <c:v>727.89300000000003</c:v>
                </c:pt>
                <c:pt idx="231">
                  <c:v>729.73400000000004</c:v>
                </c:pt>
                <c:pt idx="232">
                  <c:v>731.58699999999999</c:v>
                </c:pt>
                <c:pt idx="233">
                  <c:v>733.452</c:v>
                </c:pt>
                <c:pt idx="234">
                  <c:v>735.32899999999995</c:v>
                </c:pt>
                <c:pt idx="235">
                  <c:v>737.21900000000005</c:v>
                </c:pt>
                <c:pt idx="236">
                  <c:v>739.12</c:v>
                </c:pt>
                <c:pt idx="237">
                  <c:v>741.03300000000002</c:v>
                </c:pt>
                <c:pt idx="238">
                  <c:v>742.95799999999997</c:v>
                </c:pt>
                <c:pt idx="239">
                  <c:v>744.89499999999998</c:v>
                </c:pt>
                <c:pt idx="240">
                  <c:v>746.84400000000005</c:v>
                </c:pt>
                <c:pt idx="241">
                  <c:v>748.80499999999995</c:v>
                </c:pt>
                <c:pt idx="242">
                  <c:v>750.779</c:v>
                </c:pt>
                <c:pt idx="243">
                  <c:v>752.76400000000001</c:v>
                </c:pt>
                <c:pt idx="244">
                  <c:v>754.76099999999997</c:v>
                </c:pt>
                <c:pt idx="245">
                  <c:v>756.77099999999996</c:v>
                </c:pt>
                <c:pt idx="246">
                  <c:v>758.79300000000001</c:v>
                </c:pt>
                <c:pt idx="247">
                  <c:v>760.827</c:v>
                </c:pt>
                <c:pt idx="248">
                  <c:v>762.87300000000005</c:v>
                </c:pt>
                <c:pt idx="249">
                  <c:v>764.93100000000004</c:v>
                </c:pt>
                <c:pt idx="250">
                  <c:v>767.00199999999995</c:v>
                </c:pt>
                <c:pt idx="251">
                  <c:v>769.08399999999995</c:v>
                </c:pt>
                <c:pt idx="252">
                  <c:v>771.17899999999997</c:v>
                </c:pt>
                <c:pt idx="253">
                  <c:v>773.28700000000003</c:v>
                </c:pt>
                <c:pt idx="254">
                  <c:v>775.40599999999995</c:v>
                </c:pt>
                <c:pt idx="255">
                  <c:v>777.53700000000003</c:v>
                </c:pt>
                <c:pt idx="256">
                  <c:v>779.68</c:v>
                </c:pt>
                <c:pt idx="257">
                  <c:v>781.83500000000004</c:v>
                </c:pt>
                <c:pt idx="258">
                  <c:v>784.00199999999995</c:v>
                </c:pt>
                <c:pt idx="259">
                  <c:v>786.18100000000004</c:v>
                </c:pt>
                <c:pt idx="260">
                  <c:v>788.37099999999998</c:v>
                </c:pt>
                <c:pt idx="261">
                  <c:v>790.57299999999998</c:v>
                </c:pt>
                <c:pt idx="262">
                  <c:v>792.78700000000003</c:v>
                </c:pt>
                <c:pt idx="263">
                  <c:v>795.01199999999994</c:v>
                </c:pt>
                <c:pt idx="264">
                  <c:v>797.24800000000005</c:v>
                </c:pt>
                <c:pt idx="265">
                  <c:v>799.495</c:v>
                </c:pt>
                <c:pt idx="266">
                  <c:v>801.75400000000002</c:v>
                </c:pt>
                <c:pt idx="267">
                  <c:v>804.024</c:v>
                </c:pt>
                <c:pt idx="268">
                  <c:v>806.30499999999995</c:v>
                </c:pt>
                <c:pt idx="269">
                  <c:v>808.59699999999998</c:v>
                </c:pt>
                <c:pt idx="270">
                  <c:v>810.9</c:v>
                </c:pt>
                <c:pt idx="271">
                  <c:v>813.21299999999997</c:v>
                </c:pt>
                <c:pt idx="272">
                  <c:v>815.53800000000001</c:v>
                </c:pt>
                <c:pt idx="273">
                  <c:v>817.87400000000002</c:v>
                </c:pt>
                <c:pt idx="274">
                  <c:v>820.22</c:v>
                </c:pt>
                <c:pt idx="275">
                  <c:v>822.57799999999997</c:v>
                </c:pt>
                <c:pt idx="276">
                  <c:v>824.94600000000003</c:v>
                </c:pt>
                <c:pt idx="277">
                  <c:v>827.32500000000005</c:v>
                </c:pt>
                <c:pt idx="278">
                  <c:v>829.71500000000003</c:v>
                </c:pt>
                <c:pt idx="279">
                  <c:v>832.11599999999999</c:v>
                </c:pt>
                <c:pt idx="280">
                  <c:v>834.52700000000004</c:v>
                </c:pt>
                <c:pt idx="281">
                  <c:v>836.94899999999996</c:v>
                </c:pt>
                <c:pt idx="282">
                  <c:v>839.38199999999995</c:v>
                </c:pt>
                <c:pt idx="283">
                  <c:v>841.827</c:v>
                </c:pt>
                <c:pt idx="284">
                  <c:v>844.28200000000004</c:v>
                </c:pt>
                <c:pt idx="285">
                  <c:v>846.74800000000005</c:v>
                </c:pt>
                <c:pt idx="286">
                  <c:v>849.226</c:v>
                </c:pt>
                <c:pt idx="287">
                  <c:v>851.71500000000003</c:v>
                </c:pt>
                <c:pt idx="288">
                  <c:v>854.21500000000003</c:v>
                </c:pt>
                <c:pt idx="289">
                  <c:v>856.72699999999998</c:v>
                </c:pt>
                <c:pt idx="290">
                  <c:v>859.25099999999998</c:v>
                </c:pt>
                <c:pt idx="291">
                  <c:v>861.78599999999994</c:v>
                </c:pt>
                <c:pt idx="292">
                  <c:v>864.33299999999997</c:v>
                </c:pt>
                <c:pt idx="293">
                  <c:v>866.89200000000005</c:v>
                </c:pt>
                <c:pt idx="294">
                  <c:v>869.46199999999999</c:v>
                </c:pt>
                <c:pt idx="295">
                  <c:v>872.04499999999996</c:v>
                </c:pt>
                <c:pt idx="296">
                  <c:v>874.64</c:v>
                </c:pt>
                <c:pt idx="297">
                  <c:v>877.24699999999996</c:v>
                </c:pt>
                <c:pt idx="298">
                  <c:v>879.86599999999999</c:v>
                </c:pt>
                <c:pt idx="299">
                  <c:v>882.49699999999996</c:v>
                </c:pt>
                <c:pt idx="300">
                  <c:v>885.14099999999996</c:v>
                </c:pt>
                <c:pt idx="301">
                  <c:v>887.798</c:v>
                </c:pt>
                <c:pt idx="302">
                  <c:v>890.46699999999998</c:v>
                </c:pt>
                <c:pt idx="303">
                  <c:v>893.149</c:v>
                </c:pt>
                <c:pt idx="304">
                  <c:v>895.84400000000005</c:v>
                </c:pt>
                <c:pt idx="305">
                  <c:v>898.55100000000004</c:v>
                </c:pt>
                <c:pt idx="306">
                  <c:v>901.27099999999996</c:v>
                </c:pt>
                <c:pt idx="307">
                  <c:v>904.005</c:v>
                </c:pt>
                <c:pt idx="308">
                  <c:v>906.75099999999998</c:v>
                </c:pt>
                <c:pt idx="309">
                  <c:v>909.51</c:v>
                </c:pt>
                <c:pt idx="310">
                  <c:v>912.28300000000002</c:v>
                </c:pt>
                <c:pt idx="311">
                  <c:v>915.06799999999998</c:v>
                </c:pt>
                <c:pt idx="312">
                  <c:v>917.86699999999996</c:v>
                </c:pt>
                <c:pt idx="313">
                  <c:v>920.67899999999997</c:v>
                </c:pt>
                <c:pt idx="314">
                  <c:v>923.505</c:v>
                </c:pt>
                <c:pt idx="315">
                  <c:v>926.34299999999996</c:v>
                </c:pt>
                <c:pt idx="316">
                  <c:v>929.19600000000003</c:v>
                </c:pt>
                <c:pt idx="317">
                  <c:v>932.06100000000004</c:v>
                </c:pt>
                <c:pt idx="318">
                  <c:v>934.94</c:v>
                </c:pt>
                <c:pt idx="319">
                  <c:v>937.83199999999999</c:v>
                </c:pt>
                <c:pt idx="320">
                  <c:v>940.73800000000006</c:v>
                </c:pt>
                <c:pt idx="321">
                  <c:v>943.65800000000002</c:v>
                </c:pt>
                <c:pt idx="322">
                  <c:v>946.59100000000001</c:v>
                </c:pt>
                <c:pt idx="323">
                  <c:v>949.53700000000003</c:v>
                </c:pt>
                <c:pt idx="324">
                  <c:v>952.49699999999996</c:v>
                </c:pt>
                <c:pt idx="325">
                  <c:v>955.47</c:v>
                </c:pt>
                <c:pt idx="326">
                  <c:v>958.45699999999999</c:v>
                </c:pt>
                <c:pt idx="327">
                  <c:v>961.45699999999999</c:v>
                </c:pt>
                <c:pt idx="328">
                  <c:v>964.471</c:v>
                </c:pt>
                <c:pt idx="329">
                  <c:v>967.49900000000002</c:v>
                </c:pt>
                <c:pt idx="330">
                  <c:v>970.54</c:v>
                </c:pt>
                <c:pt idx="331">
                  <c:v>973.59500000000003</c:v>
                </c:pt>
                <c:pt idx="332">
                  <c:v>976.66399999999999</c:v>
                </c:pt>
                <c:pt idx="333">
                  <c:v>979.74699999999996</c:v>
                </c:pt>
                <c:pt idx="334">
                  <c:v>982.84299999999996</c:v>
                </c:pt>
                <c:pt idx="335">
                  <c:v>985.95299999999997</c:v>
                </c:pt>
                <c:pt idx="336">
                  <c:v>989.07799999999997</c:v>
                </c:pt>
                <c:pt idx="337">
                  <c:v>992.21600000000001</c:v>
                </c:pt>
                <c:pt idx="338">
                  <c:v>995.36800000000005</c:v>
                </c:pt>
                <c:pt idx="339">
                  <c:v>998.53399999999999</c:v>
                </c:pt>
                <c:pt idx="340">
                  <c:v>1001.71</c:v>
                </c:pt>
                <c:pt idx="341">
                  <c:v>1004.91</c:v>
                </c:pt>
                <c:pt idx="342">
                  <c:v>1008.12</c:v>
                </c:pt>
                <c:pt idx="343">
                  <c:v>1011.34</c:v>
                </c:pt>
                <c:pt idx="344">
                  <c:v>1014.58</c:v>
                </c:pt>
                <c:pt idx="345">
                  <c:v>1017.83</c:v>
                </c:pt>
                <c:pt idx="346">
                  <c:v>1021.1</c:v>
                </c:pt>
                <c:pt idx="347">
                  <c:v>1024.3800000000001</c:v>
                </c:pt>
                <c:pt idx="348">
                  <c:v>1027.67</c:v>
                </c:pt>
                <c:pt idx="349">
                  <c:v>1030.98</c:v>
                </c:pt>
                <c:pt idx="350">
                  <c:v>1034.28</c:v>
                </c:pt>
                <c:pt idx="351">
                  <c:v>1037.5899999999999</c:v>
                </c:pt>
                <c:pt idx="352">
                  <c:v>1037.75</c:v>
                </c:pt>
                <c:pt idx="353">
                  <c:v>1044.17</c:v>
                </c:pt>
                <c:pt idx="354">
                  <c:v>1050.71</c:v>
                </c:pt>
                <c:pt idx="355">
                  <c:v>1057.2</c:v>
                </c:pt>
                <c:pt idx="356">
                  <c:v>1063.6099999999999</c:v>
                </c:pt>
                <c:pt idx="357">
                  <c:v>1069.94</c:v>
                </c:pt>
                <c:pt idx="358">
                  <c:v>1076.18</c:v>
                </c:pt>
                <c:pt idx="359">
                  <c:v>1082.31</c:v>
                </c:pt>
                <c:pt idx="360">
                  <c:v>1088.33</c:v>
                </c:pt>
                <c:pt idx="361">
                  <c:v>1094.23</c:v>
                </c:pt>
                <c:pt idx="362">
                  <c:v>1100</c:v>
                </c:pt>
                <c:pt idx="363">
                  <c:v>1105.6400000000001</c:v>
                </c:pt>
                <c:pt idx="364">
                  <c:v>1111.1500000000001</c:v>
                </c:pt>
                <c:pt idx="365">
                  <c:v>1116.52</c:v>
                </c:pt>
                <c:pt idx="366">
                  <c:v>1121.76</c:v>
                </c:pt>
                <c:pt idx="367">
                  <c:v>1126.8499999999999</c:v>
                </c:pt>
                <c:pt idx="368">
                  <c:v>1131.82</c:v>
                </c:pt>
                <c:pt idx="369">
                  <c:v>1136.6500000000001</c:v>
                </c:pt>
                <c:pt idx="370">
                  <c:v>1141.3399999999999</c:v>
                </c:pt>
                <c:pt idx="371">
                  <c:v>1145.9100000000001</c:v>
                </c:pt>
                <c:pt idx="372">
                  <c:v>1150.3499999999999</c:v>
                </c:pt>
                <c:pt idx="373">
                  <c:v>1154.68</c:v>
                </c:pt>
                <c:pt idx="374">
                  <c:v>1158.8800000000001</c:v>
                </c:pt>
                <c:pt idx="375">
                  <c:v>1162.98</c:v>
                </c:pt>
                <c:pt idx="376">
                  <c:v>1166.97</c:v>
                </c:pt>
                <c:pt idx="377">
                  <c:v>1170.8499999999999</c:v>
                </c:pt>
                <c:pt idx="378">
                  <c:v>1174.6400000000001</c:v>
                </c:pt>
                <c:pt idx="379">
                  <c:v>1178.3399999999999</c:v>
                </c:pt>
                <c:pt idx="380">
                  <c:v>1181.95</c:v>
                </c:pt>
                <c:pt idx="381">
                  <c:v>1185.48</c:v>
                </c:pt>
                <c:pt idx="382">
                  <c:v>1188.92</c:v>
                </c:pt>
                <c:pt idx="383">
                  <c:v>1192.29</c:v>
                </c:pt>
                <c:pt idx="384">
                  <c:v>1195.5999999999999</c:v>
                </c:pt>
                <c:pt idx="385">
                  <c:v>1198.83</c:v>
                </c:pt>
                <c:pt idx="386">
                  <c:v>1202.01</c:v>
                </c:pt>
                <c:pt idx="387">
                  <c:v>1205.1199999999999</c:v>
                </c:pt>
                <c:pt idx="388">
                  <c:v>1208.18</c:v>
                </c:pt>
                <c:pt idx="389">
                  <c:v>1211.18</c:v>
                </c:pt>
                <c:pt idx="390">
                  <c:v>1214.1300000000001</c:v>
                </c:pt>
                <c:pt idx="391">
                  <c:v>1217.02</c:v>
                </c:pt>
                <c:pt idx="392">
                  <c:v>1219.8699999999999</c:v>
                </c:pt>
                <c:pt idx="393">
                  <c:v>1222.68</c:v>
                </c:pt>
                <c:pt idx="394">
                  <c:v>1225.43</c:v>
                </c:pt>
                <c:pt idx="395">
                  <c:v>1228.1400000000001</c:v>
                </c:pt>
                <c:pt idx="396">
                  <c:v>1230.81</c:v>
                </c:pt>
                <c:pt idx="397">
                  <c:v>1233.43</c:v>
                </c:pt>
                <c:pt idx="398">
                  <c:v>1236.01</c:v>
                </c:pt>
                <c:pt idx="399">
                  <c:v>1238.55</c:v>
                </c:pt>
                <c:pt idx="400">
                  <c:v>1241.07</c:v>
                </c:pt>
                <c:pt idx="401">
                  <c:v>1243.51</c:v>
                </c:pt>
                <c:pt idx="402">
                  <c:v>1245.9100000000001</c:v>
                </c:pt>
                <c:pt idx="403">
                  <c:v>1248.27</c:v>
                </c:pt>
                <c:pt idx="404">
                  <c:v>1250.58</c:v>
                </c:pt>
                <c:pt idx="405">
                  <c:v>1252.8599999999999</c:v>
                </c:pt>
                <c:pt idx="406">
                  <c:v>1255.0899999999999</c:v>
                </c:pt>
                <c:pt idx="407">
                  <c:v>1257.28</c:v>
                </c:pt>
                <c:pt idx="408">
                  <c:v>1259.44</c:v>
                </c:pt>
                <c:pt idx="409">
                  <c:v>1261.54</c:v>
                </c:pt>
                <c:pt idx="410">
                  <c:v>1263.6099999999999</c:v>
                </c:pt>
                <c:pt idx="411">
                  <c:v>1265.6300000000001</c:v>
                </c:pt>
                <c:pt idx="412">
                  <c:v>1267.6099999999999</c:v>
                </c:pt>
                <c:pt idx="413">
                  <c:v>1269.54</c:v>
                </c:pt>
                <c:pt idx="414">
                  <c:v>1271.43</c:v>
                </c:pt>
                <c:pt idx="415">
                  <c:v>1273.26</c:v>
                </c:pt>
                <c:pt idx="416">
                  <c:v>1275.06</c:v>
                </c:pt>
                <c:pt idx="417">
                  <c:v>1276.82</c:v>
                </c:pt>
                <c:pt idx="418">
                  <c:v>1278.53</c:v>
                </c:pt>
                <c:pt idx="419">
                  <c:v>1280.2</c:v>
                </c:pt>
                <c:pt idx="420">
                  <c:v>1281.83</c:v>
                </c:pt>
                <c:pt idx="421">
                  <c:v>1283.4100000000001</c:v>
                </c:pt>
                <c:pt idx="422">
                  <c:v>1284.93</c:v>
                </c:pt>
                <c:pt idx="423">
                  <c:v>1286.4100000000001</c:v>
                </c:pt>
                <c:pt idx="424">
                  <c:v>1287.8499999999999</c:v>
                </c:pt>
                <c:pt idx="425">
                  <c:v>1289.25</c:v>
                </c:pt>
                <c:pt idx="426">
                  <c:v>1290.6199999999999</c:v>
                </c:pt>
                <c:pt idx="427">
                  <c:v>1291.93</c:v>
                </c:pt>
                <c:pt idx="428">
                  <c:v>1293.18</c:v>
                </c:pt>
                <c:pt idx="429">
                  <c:v>1294.3900000000001</c:v>
                </c:pt>
                <c:pt idx="430">
                  <c:v>1295.55</c:v>
                </c:pt>
                <c:pt idx="431">
                  <c:v>1296.6600000000001</c:v>
                </c:pt>
                <c:pt idx="432">
                  <c:v>1297.73</c:v>
                </c:pt>
                <c:pt idx="433">
                  <c:v>1298.74</c:v>
                </c:pt>
                <c:pt idx="434">
                  <c:v>1299.71</c:v>
                </c:pt>
                <c:pt idx="435">
                  <c:v>1300.6199999999999</c:v>
                </c:pt>
                <c:pt idx="436">
                  <c:v>1301.49</c:v>
                </c:pt>
                <c:pt idx="437">
                  <c:v>1302.3</c:v>
                </c:pt>
                <c:pt idx="438">
                  <c:v>1303.07</c:v>
                </c:pt>
                <c:pt idx="439">
                  <c:v>1303.78</c:v>
                </c:pt>
                <c:pt idx="440">
                  <c:v>1304.44</c:v>
                </c:pt>
                <c:pt idx="441">
                  <c:v>1305.05</c:v>
                </c:pt>
                <c:pt idx="442">
                  <c:v>1305.5999999999999</c:v>
                </c:pt>
                <c:pt idx="443">
                  <c:v>1306.1099999999999</c:v>
                </c:pt>
                <c:pt idx="444">
                  <c:v>1306.56</c:v>
                </c:pt>
                <c:pt idx="445">
                  <c:v>1306.96</c:v>
                </c:pt>
                <c:pt idx="446">
                  <c:v>1307.32</c:v>
                </c:pt>
                <c:pt idx="447">
                  <c:v>1307.6199999999999</c:v>
                </c:pt>
                <c:pt idx="448">
                  <c:v>1307.8699999999999</c:v>
                </c:pt>
                <c:pt idx="449">
                  <c:v>1308.08</c:v>
                </c:pt>
                <c:pt idx="450">
                  <c:v>1308.24</c:v>
                </c:pt>
                <c:pt idx="451">
                  <c:v>1308.3599999999999</c:v>
                </c:pt>
                <c:pt idx="452">
                  <c:v>1308.42</c:v>
                </c:pt>
                <c:pt idx="453">
                  <c:v>1308.45</c:v>
                </c:pt>
                <c:pt idx="454">
                  <c:v>1308.43</c:v>
                </c:pt>
                <c:pt idx="455">
                  <c:v>1308.3699999999999</c:v>
                </c:pt>
                <c:pt idx="456">
                  <c:v>1308.27</c:v>
                </c:pt>
                <c:pt idx="457">
                  <c:v>1308.1300000000001</c:v>
                </c:pt>
                <c:pt idx="458">
                  <c:v>1307.95</c:v>
                </c:pt>
                <c:pt idx="459">
                  <c:v>1307.73</c:v>
                </c:pt>
                <c:pt idx="460">
                  <c:v>1307.48</c:v>
                </c:pt>
                <c:pt idx="461">
                  <c:v>1307.19</c:v>
                </c:pt>
                <c:pt idx="462">
                  <c:v>1306.8699999999999</c:v>
                </c:pt>
                <c:pt idx="463">
                  <c:v>1306.51</c:v>
                </c:pt>
                <c:pt idx="464">
                  <c:v>1306.1300000000001</c:v>
                </c:pt>
                <c:pt idx="465">
                  <c:v>1305.71</c:v>
                </c:pt>
                <c:pt idx="466">
                  <c:v>1305.26</c:v>
                </c:pt>
                <c:pt idx="467">
                  <c:v>1304.78</c:v>
                </c:pt>
                <c:pt idx="468">
                  <c:v>1304.28</c:v>
                </c:pt>
                <c:pt idx="469">
                  <c:v>1303.75</c:v>
                </c:pt>
                <c:pt idx="470">
                  <c:v>1303.2</c:v>
                </c:pt>
                <c:pt idx="471">
                  <c:v>1302.6199999999999</c:v>
                </c:pt>
                <c:pt idx="472">
                  <c:v>1302.02</c:v>
                </c:pt>
                <c:pt idx="473">
                  <c:v>1301.4000000000001</c:v>
                </c:pt>
                <c:pt idx="474">
                  <c:v>1300.76</c:v>
                </c:pt>
                <c:pt idx="475">
                  <c:v>1300.0999999999999</c:v>
                </c:pt>
                <c:pt idx="476">
                  <c:v>1299.42</c:v>
                </c:pt>
                <c:pt idx="477">
                  <c:v>1298.73</c:v>
                </c:pt>
                <c:pt idx="478">
                  <c:v>1298.02</c:v>
                </c:pt>
                <c:pt idx="479">
                  <c:v>1297.29</c:v>
                </c:pt>
                <c:pt idx="480">
                  <c:v>1296.55</c:v>
                </c:pt>
                <c:pt idx="481">
                  <c:v>1295.8</c:v>
                </c:pt>
                <c:pt idx="482">
                  <c:v>1295.04</c:v>
                </c:pt>
                <c:pt idx="483">
                  <c:v>1294.26</c:v>
                </c:pt>
                <c:pt idx="484">
                  <c:v>1293.48</c:v>
                </c:pt>
                <c:pt idx="485">
                  <c:v>1292.68</c:v>
                </c:pt>
                <c:pt idx="486">
                  <c:v>1291.8800000000001</c:v>
                </c:pt>
                <c:pt idx="487">
                  <c:v>1291.07</c:v>
                </c:pt>
                <c:pt idx="488">
                  <c:v>1290.25</c:v>
                </c:pt>
                <c:pt idx="489">
                  <c:v>1289.43</c:v>
                </c:pt>
                <c:pt idx="490">
                  <c:v>1288.5999999999999</c:v>
                </c:pt>
                <c:pt idx="491">
                  <c:v>1287.76</c:v>
                </c:pt>
                <c:pt idx="492">
                  <c:v>1286.93</c:v>
                </c:pt>
                <c:pt idx="493">
                  <c:v>1286.08</c:v>
                </c:pt>
                <c:pt idx="494">
                  <c:v>1285.23</c:v>
                </c:pt>
                <c:pt idx="495">
                  <c:v>1284.3800000000001</c:v>
                </c:pt>
                <c:pt idx="496">
                  <c:v>1283.53</c:v>
                </c:pt>
                <c:pt idx="497">
                  <c:v>1282.68</c:v>
                </c:pt>
                <c:pt idx="498">
                  <c:v>1281.82</c:v>
                </c:pt>
                <c:pt idx="499">
                  <c:v>1280.96</c:v>
                </c:pt>
                <c:pt idx="500">
                  <c:v>1280.0999999999999</c:v>
                </c:pt>
                <c:pt idx="501">
                  <c:v>1279.24</c:v>
                </c:pt>
                <c:pt idx="502">
                  <c:v>1278.3800000000001</c:v>
                </c:pt>
                <c:pt idx="503">
                  <c:v>1277.52</c:v>
                </c:pt>
                <c:pt idx="504">
                  <c:v>1276.6600000000001</c:v>
                </c:pt>
                <c:pt idx="505">
                  <c:v>1275.8</c:v>
                </c:pt>
                <c:pt idx="506">
                  <c:v>1274.94</c:v>
                </c:pt>
                <c:pt idx="507">
                  <c:v>1274.08</c:v>
                </c:pt>
                <c:pt idx="508">
                  <c:v>1273.23</c:v>
                </c:pt>
                <c:pt idx="509">
                  <c:v>1272.3699999999999</c:v>
                </c:pt>
                <c:pt idx="510">
                  <c:v>1271.51</c:v>
                </c:pt>
                <c:pt idx="511">
                  <c:v>1270.6600000000001</c:v>
                </c:pt>
                <c:pt idx="512">
                  <c:v>1269.81</c:v>
                </c:pt>
                <c:pt idx="513">
                  <c:v>1268.96</c:v>
                </c:pt>
                <c:pt idx="514">
                  <c:v>1268.1099999999999</c:v>
                </c:pt>
                <c:pt idx="515">
                  <c:v>1267.26</c:v>
                </c:pt>
                <c:pt idx="516">
                  <c:v>1266.42</c:v>
                </c:pt>
                <c:pt idx="517">
                  <c:v>1265.57</c:v>
                </c:pt>
                <c:pt idx="518">
                  <c:v>1264.73</c:v>
                </c:pt>
                <c:pt idx="519">
                  <c:v>1263.8900000000001</c:v>
                </c:pt>
                <c:pt idx="520">
                  <c:v>1263.06</c:v>
                </c:pt>
                <c:pt idx="521">
                  <c:v>1262.22</c:v>
                </c:pt>
                <c:pt idx="522">
                  <c:v>1261.3900000000001</c:v>
                </c:pt>
                <c:pt idx="523">
                  <c:v>1260.56</c:v>
                </c:pt>
                <c:pt idx="524">
                  <c:v>1259.73</c:v>
                </c:pt>
                <c:pt idx="525">
                  <c:v>1258.9100000000001</c:v>
                </c:pt>
                <c:pt idx="526">
                  <c:v>1258.0899999999999</c:v>
                </c:pt>
                <c:pt idx="527">
                  <c:v>1257.27</c:v>
                </c:pt>
                <c:pt idx="528">
                  <c:v>1256.46</c:v>
                </c:pt>
                <c:pt idx="529">
                  <c:v>1255.6400000000001</c:v>
                </c:pt>
                <c:pt idx="530">
                  <c:v>1254.83</c:v>
                </c:pt>
                <c:pt idx="531">
                  <c:v>1254.03</c:v>
                </c:pt>
                <c:pt idx="532">
                  <c:v>1253.22</c:v>
                </c:pt>
                <c:pt idx="533">
                  <c:v>1252.42</c:v>
                </c:pt>
                <c:pt idx="534">
                  <c:v>1251.6199999999999</c:v>
                </c:pt>
                <c:pt idx="535">
                  <c:v>1250.83</c:v>
                </c:pt>
                <c:pt idx="536">
                  <c:v>1250.04</c:v>
                </c:pt>
                <c:pt idx="537">
                  <c:v>1249.25</c:v>
                </c:pt>
                <c:pt idx="538">
                  <c:v>1248.46</c:v>
                </c:pt>
                <c:pt idx="539">
                  <c:v>1247.68</c:v>
                </c:pt>
                <c:pt idx="540">
                  <c:v>1246.9000000000001</c:v>
                </c:pt>
                <c:pt idx="541">
                  <c:v>1246.1199999999999</c:v>
                </c:pt>
                <c:pt idx="542">
                  <c:v>1245.3499999999999</c:v>
                </c:pt>
                <c:pt idx="543">
                  <c:v>1244.58</c:v>
                </c:pt>
                <c:pt idx="544">
                  <c:v>1243.81</c:v>
                </c:pt>
                <c:pt idx="545">
                  <c:v>1243.05</c:v>
                </c:pt>
                <c:pt idx="546">
                  <c:v>1242.28</c:v>
                </c:pt>
                <c:pt idx="547">
                  <c:v>1241.53</c:v>
                </c:pt>
                <c:pt idx="548">
                  <c:v>1240.77</c:v>
                </c:pt>
                <c:pt idx="549">
                  <c:v>1240.02</c:v>
                </c:pt>
                <c:pt idx="550">
                  <c:v>1239.27</c:v>
                </c:pt>
                <c:pt idx="551">
                  <c:v>1238.53</c:v>
                </c:pt>
                <c:pt idx="552">
                  <c:v>1237.78</c:v>
                </c:pt>
                <c:pt idx="553">
                  <c:v>1237.04</c:v>
                </c:pt>
                <c:pt idx="554">
                  <c:v>1236.31</c:v>
                </c:pt>
                <c:pt idx="555">
                  <c:v>1235.58</c:v>
                </c:pt>
                <c:pt idx="556">
                  <c:v>1234.8499999999999</c:v>
                </c:pt>
                <c:pt idx="557">
                  <c:v>1234.1199999999999</c:v>
                </c:pt>
                <c:pt idx="558">
                  <c:v>1233.4000000000001</c:v>
                </c:pt>
                <c:pt idx="559">
                  <c:v>1232.68</c:v>
                </c:pt>
                <c:pt idx="560">
                  <c:v>1231.96</c:v>
                </c:pt>
                <c:pt idx="561">
                  <c:v>1231.25</c:v>
                </c:pt>
                <c:pt idx="562">
                  <c:v>1230.54</c:v>
                </c:pt>
                <c:pt idx="563">
                  <c:v>1229.83</c:v>
                </c:pt>
                <c:pt idx="564">
                  <c:v>1229.1300000000001</c:v>
                </c:pt>
                <c:pt idx="565">
                  <c:v>1228.42</c:v>
                </c:pt>
                <c:pt idx="566">
                  <c:v>1227.73</c:v>
                </c:pt>
                <c:pt idx="567">
                  <c:v>1227.03</c:v>
                </c:pt>
                <c:pt idx="568">
                  <c:v>1226.3399999999999</c:v>
                </c:pt>
                <c:pt idx="569">
                  <c:v>1225.6500000000001</c:v>
                </c:pt>
                <c:pt idx="570">
                  <c:v>1224.97</c:v>
                </c:pt>
                <c:pt idx="571">
                  <c:v>1224.28</c:v>
                </c:pt>
                <c:pt idx="572">
                  <c:v>1223.5999999999999</c:v>
                </c:pt>
                <c:pt idx="573">
                  <c:v>1222.93</c:v>
                </c:pt>
                <c:pt idx="574">
                  <c:v>1222.26</c:v>
                </c:pt>
                <c:pt idx="575">
                  <c:v>1221.5899999999999</c:v>
                </c:pt>
                <c:pt idx="576">
                  <c:v>1220.92</c:v>
                </c:pt>
                <c:pt idx="577">
                  <c:v>1220.25</c:v>
                </c:pt>
                <c:pt idx="578">
                  <c:v>1219.5899999999999</c:v>
                </c:pt>
                <c:pt idx="579">
                  <c:v>1218.94</c:v>
                </c:pt>
                <c:pt idx="580">
                  <c:v>1218.28</c:v>
                </c:pt>
                <c:pt idx="581">
                  <c:v>1217.6300000000001</c:v>
                </c:pt>
                <c:pt idx="582">
                  <c:v>1216.98</c:v>
                </c:pt>
                <c:pt idx="583">
                  <c:v>1216.33</c:v>
                </c:pt>
                <c:pt idx="584">
                  <c:v>1215.69</c:v>
                </c:pt>
                <c:pt idx="585">
                  <c:v>1215.05</c:v>
                </c:pt>
                <c:pt idx="586">
                  <c:v>1214.4100000000001</c:v>
                </c:pt>
                <c:pt idx="587">
                  <c:v>1213.77</c:v>
                </c:pt>
                <c:pt idx="588">
                  <c:v>1213.1400000000001</c:v>
                </c:pt>
                <c:pt idx="589">
                  <c:v>1212.51</c:v>
                </c:pt>
                <c:pt idx="590">
                  <c:v>1211.8900000000001</c:v>
                </c:pt>
                <c:pt idx="591">
                  <c:v>1211.26</c:v>
                </c:pt>
                <c:pt idx="592">
                  <c:v>1210.6400000000001</c:v>
                </c:pt>
                <c:pt idx="593">
                  <c:v>1210.02</c:v>
                </c:pt>
                <c:pt idx="594">
                  <c:v>1209.4100000000001</c:v>
                </c:pt>
                <c:pt idx="595">
                  <c:v>1208.79</c:v>
                </c:pt>
                <c:pt idx="596">
                  <c:v>1208.18</c:v>
                </c:pt>
                <c:pt idx="597">
                  <c:v>1207.57</c:v>
                </c:pt>
                <c:pt idx="598">
                  <c:v>1206.97</c:v>
                </c:pt>
                <c:pt idx="599">
                  <c:v>1206.3699999999999</c:v>
                </c:pt>
                <c:pt idx="600">
                  <c:v>1205.77</c:v>
                </c:pt>
                <c:pt idx="601">
                  <c:v>1205.17</c:v>
                </c:pt>
                <c:pt idx="602">
                  <c:v>1204.57</c:v>
                </c:pt>
                <c:pt idx="603">
                  <c:v>1203.98</c:v>
                </c:pt>
                <c:pt idx="604">
                  <c:v>1203.3900000000001</c:v>
                </c:pt>
                <c:pt idx="605">
                  <c:v>1202.8</c:v>
                </c:pt>
                <c:pt idx="606">
                  <c:v>1202.22</c:v>
                </c:pt>
                <c:pt idx="607">
                  <c:v>1201.6300000000001</c:v>
                </c:pt>
                <c:pt idx="608">
                  <c:v>1201.05</c:v>
                </c:pt>
                <c:pt idx="609">
                  <c:v>1200.47</c:v>
                </c:pt>
                <c:pt idx="610">
                  <c:v>1199.9000000000001</c:v>
                </c:pt>
                <c:pt idx="611">
                  <c:v>1199.33</c:v>
                </c:pt>
                <c:pt idx="612">
                  <c:v>1198.75</c:v>
                </c:pt>
                <c:pt idx="613">
                  <c:v>1198.19</c:v>
                </c:pt>
                <c:pt idx="614">
                  <c:v>1197.6199999999999</c:v>
                </c:pt>
                <c:pt idx="615">
                  <c:v>1197.05</c:v>
                </c:pt>
                <c:pt idx="616">
                  <c:v>1196.49</c:v>
                </c:pt>
                <c:pt idx="617">
                  <c:v>1195.93</c:v>
                </c:pt>
                <c:pt idx="618">
                  <c:v>1195.3699999999999</c:v>
                </c:pt>
                <c:pt idx="619">
                  <c:v>1194.82</c:v>
                </c:pt>
                <c:pt idx="620">
                  <c:v>1194.26</c:v>
                </c:pt>
                <c:pt idx="621">
                  <c:v>1193.71</c:v>
                </c:pt>
                <c:pt idx="622">
                  <c:v>1193.1600000000001</c:v>
                </c:pt>
                <c:pt idx="623">
                  <c:v>1192.6199999999999</c:v>
                </c:pt>
                <c:pt idx="624">
                  <c:v>1192.07</c:v>
                </c:pt>
                <c:pt idx="625">
                  <c:v>1191.53</c:v>
                </c:pt>
                <c:pt idx="626">
                  <c:v>1190.99</c:v>
                </c:pt>
                <c:pt idx="627">
                  <c:v>1190.45</c:v>
                </c:pt>
                <c:pt idx="628">
                  <c:v>1189.9100000000001</c:v>
                </c:pt>
                <c:pt idx="629">
                  <c:v>1189.3800000000001</c:v>
                </c:pt>
                <c:pt idx="630">
                  <c:v>1188.8399999999999</c:v>
                </c:pt>
                <c:pt idx="631">
                  <c:v>1188.31</c:v>
                </c:pt>
                <c:pt idx="632">
                  <c:v>1187.78</c:v>
                </c:pt>
                <c:pt idx="633">
                  <c:v>1187.26</c:v>
                </c:pt>
                <c:pt idx="634">
                  <c:v>1186.73</c:v>
                </c:pt>
                <c:pt idx="635">
                  <c:v>1186.21</c:v>
                </c:pt>
                <c:pt idx="636">
                  <c:v>1185.69</c:v>
                </c:pt>
                <c:pt idx="637">
                  <c:v>1185.17</c:v>
                </c:pt>
                <c:pt idx="638">
                  <c:v>1184.6500000000001</c:v>
                </c:pt>
                <c:pt idx="639">
                  <c:v>1184.1300000000001</c:v>
                </c:pt>
                <c:pt idx="640">
                  <c:v>1183.6199999999999</c:v>
                </c:pt>
                <c:pt idx="641">
                  <c:v>1183.1099999999999</c:v>
                </c:pt>
                <c:pt idx="642">
                  <c:v>1182.5999999999999</c:v>
                </c:pt>
                <c:pt idx="643">
                  <c:v>1182.0899999999999</c:v>
                </c:pt>
                <c:pt idx="644">
                  <c:v>1181.58</c:v>
                </c:pt>
                <c:pt idx="645">
                  <c:v>1181.08</c:v>
                </c:pt>
                <c:pt idx="646">
                  <c:v>1180.57</c:v>
                </c:pt>
                <c:pt idx="647">
                  <c:v>1180.07</c:v>
                </c:pt>
                <c:pt idx="648">
                  <c:v>1179.57</c:v>
                </c:pt>
                <c:pt idx="649">
                  <c:v>1179.07</c:v>
                </c:pt>
                <c:pt idx="650">
                  <c:v>1178.58</c:v>
                </c:pt>
                <c:pt idx="651">
                  <c:v>1178.08</c:v>
                </c:pt>
                <c:pt idx="652">
                  <c:v>1177.5899999999999</c:v>
                </c:pt>
                <c:pt idx="653">
                  <c:v>1177.0899999999999</c:v>
                </c:pt>
                <c:pt idx="654">
                  <c:v>1176.5999999999999</c:v>
                </c:pt>
                <c:pt idx="655">
                  <c:v>1176.1199999999999</c:v>
                </c:pt>
                <c:pt idx="656">
                  <c:v>1175.6300000000001</c:v>
                </c:pt>
                <c:pt idx="657">
                  <c:v>1175.1400000000001</c:v>
                </c:pt>
                <c:pt idx="658">
                  <c:v>1174.6600000000001</c:v>
                </c:pt>
                <c:pt idx="659">
                  <c:v>1174.18</c:v>
                </c:pt>
                <c:pt idx="660">
                  <c:v>1173.7</c:v>
                </c:pt>
                <c:pt idx="661">
                  <c:v>1173.22</c:v>
                </c:pt>
                <c:pt idx="662">
                  <c:v>1172.74</c:v>
                </c:pt>
                <c:pt idx="663">
                  <c:v>1172.26</c:v>
                </c:pt>
                <c:pt idx="664">
                  <c:v>1171.79</c:v>
                </c:pt>
                <c:pt idx="665">
                  <c:v>1171.31</c:v>
                </c:pt>
                <c:pt idx="666">
                  <c:v>1170.8399999999999</c:v>
                </c:pt>
                <c:pt idx="667">
                  <c:v>1170.3699999999999</c:v>
                </c:pt>
                <c:pt idx="668">
                  <c:v>1169.9000000000001</c:v>
                </c:pt>
                <c:pt idx="669">
                  <c:v>1169.43</c:v>
                </c:pt>
                <c:pt idx="670">
                  <c:v>1168.97</c:v>
                </c:pt>
                <c:pt idx="671">
                  <c:v>1168.5</c:v>
                </c:pt>
                <c:pt idx="672">
                  <c:v>1168.04</c:v>
                </c:pt>
                <c:pt idx="673">
                  <c:v>1167.57</c:v>
                </c:pt>
                <c:pt idx="674">
                  <c:v>1167.1099999999999</c:v>
                </c:pt>
                <c:pt idx="675">
                  <c:v>1166.6500000000001</c:v>
                </c:pt>
                <c:pt idx="676">
                  <c:v>1166.19</c:v>
                </c:pt>
                <c:pt idx="677">
                  <c:v>1165.74</c:v>
                </c:pt>
                <c:pt idx="678">
                  <c:v>1165.28</c:v>
                </c:pt>
                <c:pt idx="679">
                  <c:v>1164.83</c:v>
                </c:pt>
                <c:pt idx="680">
                  <c:v>1164.3699999999999</c:v>
                </c:pt>
                <c:pt idx="681">
                  <c:v>1163.92</c:v>
                </c:pt>
                <c:pt idx="682">
                  <c:v>1163.47</c:v>
                </c:pt>
                <c:pt idx="683">
                  <c:v>1163.02</c:v>
                </c:pt>
                <c:pt idx="684">
                  <c:v>1162.57</c:v>
                </c:pt>
                <c:pt idx="685">
                  <c:v>1162.1300000000001</c:v>
                </c:pt>
                <c:pt idx="686">
                  <c:v>1161.68</c:v>
                </c:pt>
                <c:pt idx="687">
                  <c:v>1161.23</c:v>
                </c:pt>
                <c:pt idx="688">
                  <c:v>1160.79</c:v>
                </c:pt>
                <c:pt idx="689">
                  <c:v>1160.3499999999999</c:v>
                </c:pt>
                <c:pt idx="690">
                  <c:v>1159.9100000000001</c:v>
                </c:pt>
                <c:pt idx="691">
                  <c:v>1159.47</c:v>
                </c:pt>
                <c:pt idx="692">
                  <c:v>1159.03</c:v>
                </c:pt>
                <c:pt idx="693">
                  <c:v>1158.5899999999999</c:v>
                </c:pt>
                <c:pt idx="694">
                  <c:v>1158.1500000000001</c:v>
                </c:pt>
                <c:pt idx="695">
                  <c:v>1157.72</c:v>
                </c:pt>
                <c:pt idx="696">
                  <c:v>1157.28</c:v>
                </c:pt>
                <c:pt idx="697">
                  <c:v>1156.8499999999999</c:v>
                </c:pt>
                <c:pt idx="698">
                  <c:v>1156.42</c:v>
                </c:pt>
                <c:pt idx="699">
                  <c:v>1155.99</c:v>
                </c:pt>
                <c:pt idx="700">
                  <c:v>1155.56</c:v>
                </c:pt>
                <c:pt idx="701">
                  <c:v>1155.1300000000001</c:v>
                </c:pt>
                <c:pt idx="702">
                  <c:v>1154.7</c:v>
                </c:pt>
                <c:pt idx="703">
                  <c:v>1154.69</c:v>
                </c:pt>
                <c:pt idx="704">
                  <c:v>1153.6300000000001</c:v>
                </c:pt>
                <c:pt idx="705">
                  <c:v>1152.57</c:v>
                </c:pt>
                <c:pt idx="706">
                  <c:v>1151.52</c:v>
                </c:pt>
                <c:pt idx="707">
                  <c:v>1150.47</c:v>
                </c:pt>
                <c:pt idx="708">
                  <c:v>1149.43</c:v>
                </c:pt>
                <c:pt idx="709">
                  <c:v>1148.4000000000001</c:v>
                </c:pt>
                <c:pt idx="710">
                  <c:v>1147.3699999999999</c:v>
                </c:pt>
                <c:pt idx="711">
                  <c:v>1146.3399999999999</c:v>
                </c:pt>
                <c:pt idx="712">
                  <c:v>1145.32</c:v>
                </c:pt>
                <c:pt idx="713">
                  <c:v>1144.31</c:v>
                </c:pt>
                <c:pt idx="714">
                  <c:v>1143.3</c:v>
                </c:pt>
                <c:pt idx="715">
                  <c:v>1142.3</c:v>
                </c:pt>
                <c:pt idx="716">
                  <c:v>1141.3</c:v>
                </c:pt>
                <c:pt idx="717">
                  <c:v>1140.3</c:v>
                </c:pt>
                <c:pt idx="718">
                  <c:v>1139.3</c:v>
                </c:pt>
                <c:pt idx="719">
                  <c:v>1138.31</c:v>
                </c:pt>
                <c:pt idx="720">
                  <c:v>1137.31</c:v>
                </c:pt>
                <c:pt idx="721">
                  <c:v>1136.32</c:v>
                </c:pt>
                <c:pt idx="722">
                  <c:v>1135.33</c:v>
                </c:pt>
                <c:pt idx="723">
                  <c:v>1134.3399999999999</c:v>
                </c:pt>
                <c:pt idx="724">
                  <c:v>1133.3599999999999</c:v>
                </c:pt>
                <c:pt idx="725">
                  <c:v>1132.3800000000001</c:v>
                </c:pt>
                <c:pt idx="726">
                  <c:v>1131.4000000000001</c:v>
                </c:pt>
                <c:pt idx="727">
                  <c:v>1130.42</c:v>
                </c:pt>
                <c:pt idx="728">
                  <c:v>1129.45</c:v>
                </c:pt>
                <c:pt idx="729">
                  <c:v>1128.48</c:v>
                </c:pt>
                <c:pt idx="730">
                  <c:v>1127.51</c:v>
                </c:pt>
                <c:pt idx="731">
                  <c:v>1126.55</c:v>
                </c:pt>
                <c:pt idx="732">
                  <c:v>1125.5999999999999</c:v>
                </c:pt>
                <c:pt idx="733">
                  <c:v>1124.6400000000001</c:v>
                </c:pt>
                <c:pt idx="734">
                  <c:v>1123.69</c:v>
                </c:pt>
                <c:pt idx="735">
                  <c:v>1122.75</c:v>
                </c:pt>
                <c:pt idx="736">
                  <c:v>1121.81</c:v>
                </c:pt>
                <c:pt idx="737">
                  <c:v>1120.8699999999999</c:v>
                </c:pt>
                <c:pt idx="738">
                  <c:v>1119.94</c:v>
                </c:pt>
                <c:pt idx="739">
                  <c:v>1119.01</c:v>
                </c:pt>
                <c:pt idx="740">
                  <c:v>1118.0899999999999</c:v>
                </c:pt>
                <c:pt idx="741">
                  <c:v>1117.17</c:v>
                </c:pt>
                <c:pt idx="742">
                  <c:v>1116.26</c:v>
                </c:pt>
                <c:pt idx="743">
                  <c:v>1115.3399999999999</c:v>
                </c:pt>
                <c:pt idx="744">
                  <c:v>1114.43</c:v>
                </c:pt>
                <c:pt idx="745">
                  <c:v>1113.53</c:v>
                </c:pt>
                <c:pt idx="746">
                  <c:v>1112.6300000000001</c:v>
                </c:pt>
                <c:pt idx="747">
                  <c:v>1111.73</c:v>
                </c:pt>
                <c:pt idx="748">
                  <c:v>1110.83</c:v>
                </c:pt>
                <c:pt idx="749">
                  <c:v>1109.94</c:v>
                </c:pt>
                <c:pt idx="750">
                  <c:v>1109.05</c:v>
                </c:pt>
                <c:pt idx="751">
                  <c:v>1108.1600000000001</c:v>
                </c:pt>
                <c:pt idx="752">
                  <c:v>1107.27</c:v>
                </c:pt>
                <c:pt idx="753">
                  <c:v>1106.3900000000001</c:v>
                </c:pt>
                <c:pt idx="754">
                  <c:v>1105.51</c:v>
                </c:pt>
                <c:pt idx="755">
                  <c:v>1104.6400000000001</c:v>
                </c:pt>
                <c:pt idx="756">
                  <c:v>1103.76</c:v>
                </c:pt>
                <c:pt idx="757">
                  <c:v>1102.8900000000001</c:v>
                </c:pt>
                <c:pt idx="758">
                  <c:v>1102.03</c:v>
                </c:pt>
                <c:pt idx="759">
                  <c:v>1101.1600000000001</c:v>
                </c:pt>
                <c:pt idx="760">
                  <c:v>1100.3</c:v>
                </c:pt>
                <c:pt idx="761">
                  <c:v>1099.44</c:v>
                </c:pt>
                <c:pt idx="762">
                  <c:v>1098.58</c:v>
                </c:pt>
                <c:pt idx="763">
                  <c:v>1097.72</c:v>
                </c:pt>
                <c:pt idx="764">
                  <c:v>1096.8699999999999</c:v>
                </c:pt>
                <c:pt idx="765">
                  <c:v>1096.02</c:v>
                </c:pt>
                <c:pt idx="766">
                  <c:v>1095.17</c:v>
                </c:pt>
                <c:pt idx="767">
                  <c:v>1094.32</c:v>
                </c:pt>
                <c:pt idx="768">
                  <c:v>1093.48</c:v>
                </c:pt>
                <c:pt idx="769">
                  <c:v>1092.6400000000001</c:v>
                </c:pt>
                <c:pt idx="770">
                  <c:v>1091.8</c:v>
                </c:pt>
                <c:pt idx="771">
                  <c:v>1090.96</c:v>
                </c:pt>
                <c:pt idx="772">
                  <c:v>1090.1300000000001</c:v>
                </c:pt>
                <c:pt idx="773">
                  <c:v>1089.29</c:v>
                </c:pt>
                <c:pt idx="774">
                  <c:v>1088.46</c:v>
                </c:pt>
                <c:pt idx="775">
                  <c:v>1087.6300000000001</c:v>
                </c:pt>
                <c:pt idx="776">
                  <c:v>1086.81</c:v>
                </c:pt>
                <c:pt idx="777">
                  <c:v>1085.98</c:v>
                </c:pt>
                <c:pt idx="778">
                  <c:v>1085.1600000000001</c:v>
                </c:pt>
                <c:pt idx="779">
                  <c:v>1084.3399999999999</c:v>
                </c:pt>
                <c:pt idx="780">
                  <c:v>1083.52</c:v>
                </c:pt>
                <c:pt idx="781">
                  <c:v>1082.71</c:v>
                </c:pt>
                <c:pt idx="782">
                  <c:v>1081.8900000000001</c:v>
                </c:pt>
                <c:pt idx="783">
                  <c:v>1081.08</c:v>
                </c:pt>
                <c:pt idx="784">
                  <c:v>1080.27</c:v>
                </c:pt>
                <c:pt idx="785">
                  <c:v>1079.46</c:v>
                </c:pt>
                <c:pt idx="786">
                  <c:v>1078.6600000000001</c:v>
                </c:pt>
                <c:pt idx="787">
                  <c:v>1077.8499999999999</c:v>
                </c:pt>
                <c:pt idx="788">
                  <c:v>1077.05</c:v>
                </c:pt>
                <c:pt idx="789">
                  <c:v>1076.25</c:v>
                </c:pt>
                <c:pt idx="790">
                  <c:v>1075.45</c:v>
                </c:pt>
                <c:pt idx="791">
                  <c:v>1074.6500000000001</c:v>
                </c:pt>
                <c:pt idx="792">
                  <c:v>1073.8599999999999</c:v>
                </c:pt>
                <c:pt idx="793">
                  <c:v>1073.07</c:v>
                </c:pt>
                <c:pt idx="794">
                  <c:v>1072.27</c:v>
                </c:pt>
                <c:pt idx="795">
                  <c:v>1071.48</c:v>
                </c:pt>
                <c:pt idx="796">
                  <c:v>1070.7</c:v>
                </c:pt>
                <c:pt idx="797">
                  <c:v>1069.9100000000001</c:v>
                </c:pt>
                <c:pt idx="798">
                  <c:v>1069.1300000000001</c:v>
                </c:pt>
                <c:pt idx="799">
                  <c:v>1068.3399999999999</c:v>
                </c:pt>
                <c:pt idx="800">
                  <c:v>1067.56</c:v>
                </c:pt>
                <c:pt idx="801">
                  <c:v>1066.78</c:v>
                </c:pt>
                <c:pt idx="802">
                  <c:v>1066.01</c:v>
                </c:pt>
                <c:pt idx="803">
                  <c:v>1065.23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5A14-4305-925D-ECCF10D7E2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9497728"/>
        <c:axId val="109504000"/>
      </c:scatterChart>
      <c:valAx>
        <c:axId val="109497728"/>
        <c:scaling>
          <c:orientation val="minMax"/>
          <c:max val="200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u-HU" sz="1400" baseline="0"/>
                  <a:t>Time [s]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504000"/>
        <c:crosses val="autoZero"/>
        <c:crossBetween val="midCat"/>
      </c:valAx>
      <c:valAx>
        <c:axId val="109504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u-HU" sz="1400" baseline="0"/>
                  <a:t>Maximal cladding temperature [C]</a:t>
                </a:r>
              </a:p>
            </c:rich>
          </c:tx>
          <c:layout>
            <c:manualLayout>
              <c:xMode val="edge"/>
              <c:yMode val="edge"/>
              <c:x val="7.0052539404553416E-3"/>
              <c:y val="7.8092138910901651E-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949772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4423649897486139"/>
          <c:y val="0.65721951033218529"/>
          <c:w val="0.43600950904444963"/>
          <c:h val="9.1519345072769709E-2"/>
        </c:manualLayout>
      </c:layout>
      <c:overlay val="0"/>
      <c:spPr>
        <a:solidFill>
          <a:schemeClr val="bg1"/>
        </a:solidFill>
        <a:ln>
          <a:solidFill>
            <a:sysClr val="windowText" lastClr="00000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0.90909</cdr:x>
      <cdr:y>0.03733</cdr:y>
    </cdr:from>
    <cdr:to>
      <cdr:x>0.99393</cdr:x>
      <cdr:y>0.11747</cdr:y>
    </cdr:to>
    <cdr:sp macro="" textlink="">
      <cdr:nvSpPr>
        <cdr:cNvPr id="2" name="ZoneTexte 8"/>
        <cdr:cNvSpPr txBox="1"/>
      </cdr:nvSpPr>
      <cdr:spPr>
        <a:xfrm xmlns:a="http://schemas.openxmlformats.org/drawingml/2006/main">
          <a:off x="7200800" y="172022"/>
          <a:ext cx="671979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/>
        </a:solidFill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hu-H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fr-FR" kern="0" dirty="0" err="1" smtClean="0">
              <a:solidFill>
                <a:srgbClr val="FF0000"/>
              </a:solidFill>
              <a:latin typeface="Arial"/>
            </a:rPr>
            <a:t>Limit</a:t>
          </a:r>
          <a:endParaRPr kumimoji="0" lang="fr-FR" sz="1800" b="0" i="0" u="none" strike="noStrike" kern="0" cap="none" spc="0" normalizeH="0" baseline="0" noProof="0" dirty="0" smtClean="0">
            <a:ln>
              <a:noFill/>
            </a:ln>
            <a:solidFill>
              <a:srgbClr val="FF0000"/>
            </a:solidFill>
            <a:effectLst/>
            <a:uLnTx/>
            <a:uFillTx/>
            <a:latin typeface="Arial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100E5-B18C-437D-89ED-86800736CF2C}" type="datetimeFigureOut">
              <a:rPr lang="fr-FR" smtClean="0"/>
              <a:t>25/01/2018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43725F-BB24-4171-9791-74007E8092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860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99AB7FD-8FBE-4EE8-B950-707E0395696A}" type="datetimeFigureOut">
              <a:rPr lang="en-US"/>
              <a:pPr>
                <a:defRPr/>
              </a:pPr>
              <a:t>1/25/2018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1AD4F18-4D3D-4D48-8293-897776BD48C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3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1501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5542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97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665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4376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2162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96189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3829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Zástupný symbol obrazu snímky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00355" name="Zástupný symbol poznámo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sk-SK" altLang="sk-SK" smtClean="0">
              <a:latin typeface="Arial" charset="0"/>
            </a:endParaRPr>
          </a:p>
        </p:txBody>
      </p:sp>
      <p:sp>
        <p:nvSpPr>
          <p:cNvPr id="100356" name="Zástupný symbol čísla snímky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6145" indent="-286979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7915" indent="-22958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7081" indent="-22958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66247" indent="-22958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25413" indent="-22958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84579" indent="-22958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43745" indent="-22958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902911" indent="-22958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A685F6A-7DB2-45B6-B8F1-9AD08B6A93D3}" type="slidenum">
              <a:rPr lang="en-US" altLang="sk-SK" smtClean="0"/>
              <a:pPr eaLnBrk="1" hangingPunct="1">
                <a:spcBef>
                  <a:spcPct val="0"/>
                </a:spcBef>
              </a:pPr>
              <a:t>11</a:t>
            </a:fld>
            <a:endParaRPr lang="en-US" altLang="sk-SK" smtClean="0"/>
          </a:p>
        </p:txBody>
      </p:sp>
    </p:spTree>
    <p:extLst>
      <p:ext uri="{BB962C8B-B14F-4D97-AF65-F5344CB8AC3E}">
        <p14:creationId xmlns:p14="http://schemas.microsoft.com/office/powerpoint/2010/main" val="190830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976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8472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424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55204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AD4F18-4D3D-4D48-8293-897776BD48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52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2FC3B-3D43-4573-8545-8BA14AFCD19F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4BD5A-AFF4-4B99-8093-FC7F9509F8B4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630936"/>
            <a:ext cx="6839712" cy="7223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u-HU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D4AF0-419A-46AA-9C6B-8A8D168BE8C1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smtClean="0"/>
              <a:t>presentation</a:t>
            </a:r>
            <a:endParaRPr lang="hu-HU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2C627-C4F0-4A77-8AC0-C9B51DBB89E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3052763" y="638132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endParaRPr lang="hu-HU" dirty="0"/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3052763" y="638132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hu-HU" dirty="0" smtClean="0"/>
              <a:t>p</a:t>
            </a:r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767CB-67AF-4F36-9381-8D1FD9E382A6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78C45-2671-4176-95BE-8469E67F54D9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7289D-3964-41E3-BD29-E7954FBF26F6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23476-84D5-42C8-9375-7DB4EAD70F3F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8A48F-C788-4C3C-9B8E-9A2B7BC5DF15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60BB-6372-4EDD-B0EC-30BE9714288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4F2D0-263C-46E7-AD4C-ABA2B2816CD2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AFE84-7EEC-4A21-9076-B00AB4D266EB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8D381-11B6-4B80-926B-DC90E3E98734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214CB-1FAB-4FC7-99C9-549A6D6EDA02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4E422-C924-4D32-A8B5-A5F6A4FD1018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7EA1-32AF-4DAA-9C18-9427602B03C7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94D6B-9C0B-45EA-A1AF-F1A453917BA5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BCEE1-B901-43C8-94ED-7B36750A1227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2FC3B-3D43-4573-8545-8BA14AFCD19F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4BD5A-AFF4-4B99-8093-FC7F9509F8B4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6101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135882"/>
            <a:ext cx="6839712" cy="722376"/>
          </a:xfr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1256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hu-HU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D4AF0-419A-46AA-9C6B-8A8D168BE8C1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err="1" smtClean="0"/>
              <a:t>presntation</a:t>
            </a:r>
            <a:endParaRPr lang="hu-H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2C627-C4F0-4A77-8AC0-C9B51DBB89E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3052763" y="638132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endParaRPr lang="hu-HU"/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3052763" y="638132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hu-HU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17942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767CB-67AF-4F36-9381-8D1FD9E382A6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78C45-2671-4176-95BE-8469E67F54D9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6820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7289D-3964-41E3-BD29-E7954FBF26F6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23476-84D5-42C8-9375-7DB4EAD70F3F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4403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8A48F-C788-4C3C-9B8E-9A2B7BC5DF15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60BB-6372-4EDD-B0EC-30BE9714288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5942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4F2D0-263C-46E7-AD4C-ABA2B2816CD2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AFE84-7EEC-4A21-9076-B00AB4D266EB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8420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8D381-11B6-4B80-926B-DC90E3E98734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214CB-1FAB-4FC7-99C9-549A6D6EDA02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58902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4E422-C924-4D32-A8B5-A5F6A4FD1018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7EA1-32AF-4DAA-9C18-9427602B03C7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235562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pendrive\ALLEGRO\Logo\V4G4_logo_colo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23825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94D6B-9C0B-45EA-A1AF-F1A453917BA5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BCEE1-B901-43C8-94ED-7B36750A1227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855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hu-H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C0A373-9F00-411F-A081-B4E9C4E3EBBE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81BE27-94FA-4BB2-A0F6-EC07376F543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hu-H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C0A373-9F00-411F-A081-B4E9C4E3EBBE}" type="datetime1">
              <a:rPr lang="hu-HU"/>
              <a:pPr>
                <a:defRPr/>
              </a:pPr>
              <a:t>2018. 01. 25.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81BE27-94FA-4BB2-A0F6-EC07376F543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742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7.jpeg"/><Relationship Id="rId12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jpeg"/><Relationship Id="rId11" Type="http://schemas.openxmlformats.org/officeDocument/2006/relationships/image" Target="../media/image19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9.jpeg"/><Relationship Id="rId10" Type="http://schemas.openxmlformats.org/officeDocument/2006/relationships/image" Target="../media/image28.png"/><Relationship Id="rId4" Type="http://schemas.openxmlformats.org/officeDocument/2006/relationships/image" Target="../media/image8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Cím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1470025"/>
          </a:xfr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ALLEGRO design and </a:t>
            </a:r>
            <a:r>
              <a:rPr lang="fr-FR" sz="3200" b="1" dirty="0" err="1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safety</a:t>
            </a:r>
            <a:r>
              <a:rPr lang="fr-FR" sz="32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fr-FR" sz="3200" b="1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studies</a:t>
            </a:r>
            <a:endParaRPr lang="hu-HU" sz="32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1800" dirty="0" smtClean="0"/>
              <a:t>CATHARE </a:t>
            </a:r>
            <a:r>
              <a:rPr lang="fr-FR" sz="1800" dirty="0" err="1" smtClean="0"/>
              <a:t>Gas</a:t>
            </a:r>
            <a:r>
              <a:rPr lang="fr-FR" sz="1800" dirty="0" smtClean="0"/>
              <a:t> </a:t>
            </a:r>
            <a:r>
              <a:rPr lang="fr-FR" sz="1800" dirty="0" err="1" smtClean="0"/>
              <a:t>Seminar</a:t>
            </a:r>
            <a:endParaRPr lang="fr-F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1800" dirty="0" smtClean="0"/>
              <a:t>Saclay, 25-26 </a:t>
            </a:r>
            <a:r>
              <a:rPr lang="fr-FR" sz="1800" dirty="0" err="1" smtClean="0"/>
              <a:t>January</a:t>
            </a:r>
            <a:r>
              <a:rPr lang="fr-FR" sz="1800" dirty="0" smtClean="0"/>
              <a:t> 2018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2000" dirty="0" smtClean="0"/>
              <a:t>A. </a:t>
            </a:r>
            <a:r>
              <a:rPr lang="fr-FR" sz="2000" dirty="0" err="1" smtClean="0"/>
              <a:t>Vasile</a:t>
            </a:r>
            <a:endParaRPr lang="fr-FR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2000" dirty="0" smtClean="0"/>
              <a:t>CEA</a:t>
            </a:r>
            <a:endParaRPr lang="hu-HU" sz="2000" dirty="0"/>
          </a:p>
        </p:txBody>
      </p:sp>
      <p:sp>
        <p:nvSpPr>
          <p:cNvPr id="4" name="Dátum helye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D5A0A35-B7FF-4376-ABF1-B7E54A034B06}" type="datetime1">
              <a:rPr lang="hu-HU"/>
              <a:pPr>
                <a:defRPr/>
              </a:pPr>
              <a:t>2018. 01. 25.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4289AC-4D93-4A86-983D-D13B25367443}" type="slidenum">
              <a:rPr lang="hu-HU"/>
              <a:pPr>
                <a:defRPr/>
              </a:pPr>
              <a:t>1</a:t>
            </a:fld>
            <a:endParaRPr lang="hu-HU" dirty="0"/>
          </a:p>
        </p:txBody>
      </p:sp>
      <p:sp>
        <p:nvSpPr>
          <p:cNvPr id="12294" name="TextBox 3"/>
          <p:cNvSpPr txBox="1">
            <a:spLocks noChangeArrowheads="1"/>
          </p:cNvSpPr>
          <p:nvPr/>
        </p:nvSpPr>
        <p:spPr bwMode="auto">
          <a:xfrm>
            <a:off x="611188" y="188913"/>
            <a:ext cx="4503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solidFill>
                  <a:srgbClr val="00B050"/>
                </a:solidFill>
                <a:latin typeface="Calibri" pitchFamily="34" charset="0"/>
              </a:rPr>
              <a:t>V4G4 Centre of Excellence – ALLEGRO Project</a:t>
            </a:r>
          </a:p>
        </p:txBody>
      </p:sp>
      <p:pic>
        <p:nvPicPr>
          <p:cNvPr id="12295" name="Obrázek 3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38163"/>
            <a:ext cx="8286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Obrázek 3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9863" y="708025"/>
            <a:ext cx="666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Kép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0913" y="533400"/>
            <a:ext cx="866775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Obrázek 3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561975"/>
            <a:ext cx="676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8" descr="http://www-dcom.intra.cea.fr/wp-content/uploads/CEA_GB_logotyp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95738" y="561975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2" descr="F:\pendrive\ALLEGRO\Logo\V4G4_logo_color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85113" y="66675"/>
            <a:ext cx="1096962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ystème VHT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3451225"/>
            <a:ext cx="296227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Système SF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024954"/>
            <a:ext cx="3068638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Système SCW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3430588"/>
            <a:ext cx="3135313" cy="2281237"/>
          </a:xfrm>
          <a:prstGeom prst="rect">
            <a:avLst/>
          </a:prstGeom>
          <a:noFill/>
          <a:ln w="9525">
            <a:solidFill>
              <a:sysClr val="windowText" lastClr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Système MS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3700509"/>
            <a:ext cx="272891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 descr="Système LF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0" y="927100"/>
            <a:ext cx="2886075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Système GFR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950" y="922338"/>
            <a:ext cx="2508250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409575" y="5521325"/>
            <a:ext cx="26860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Very High Temperature Reactor</a:t>
            </a: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698500" y="3142679"/>
            <a:ext cx="17970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Sodium Fast Reactor</a:t>
            </a:r>
          </a:p>
        </p:txBody>
      </p:sp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3590925" y="5743575"/>
            <a:ext cx="243681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Super Critical Water Reactor</a:t>
            </a:r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6948488" y="5751559"/>
            <a:ext cx="16764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Molten Salt Reactor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4040188" y="3197225"/>
            <a:ext cx="15557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Lead Fast Reactor</a:t>
            </a: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6953250" y="3419475"/>
            <a:ext cx="14779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fr-FR" sz="1400" b="1" i="1" u="none" strike="noStrike" kern="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Arial" panose="020B0604020202020204" pitchFamily="34" charset="0"/>
              </a:rPr>
              <a:t>Gas Fast Reactor</a:t>
            </a:r>
          </a:p>
        </p:txBody>
      </p:sp>
      <p:sp>
        <p:nvSpPr>
          <p:cNvPr id="29" name="Rectangle 21"/>
          <p:cNvSpPr>
            <a:spLocks noChangeArrowheads="1"/>
          </p:cNvSpPr>
          <p:nvPr/>
        </p:nvSpPr>
        <p:spPr bwMode="auto">
          <a:xfrm>
            <a:off x="2051720" y="514928"/>
            <a:ext cx="5543550" cy="3937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altLang="fr-FR" b="1" dirty="0">
                <a:solidFill>
                  <a:schemeClr val="bg1"/>
                </a:solidFill>
                <a:latin typeface="+mn-lt"/>
              </a:rPr>
              <a:t>GIF </a:t>
            </a:r>
            <a:r>
              <a:rPr lang="fr-FR" altLang="fr-FR" b="1" dirty="0" err="1">
                <a:solidFill>
                  <a:schemeClr val="bg1"/>
                </a:solidFill>
                <a:latin typeface="+mn-lt"/>
              </a:rPr>
              <a:t>Selection</a:t>
            </a:r>
            <a:r>
              <a:rPr lang="fr-FR" altLang="fr-FR" b="1" dirty="0">
                <a:solidFill>
                  <a:schemeClr val="bg1"/>
                </a:solidFill>
                <a:latin typeface="+mn-lt"/>
              </a:rPr>
              <a:t> of six </a:t>
            </a:r>
            <a:r>
              <a:rPr lang="fr-FR" altLang="fr-FR" b="1" dirty="0" err="1">
                <a:solidFill>
                  <a:schemeClr val="bg1"/>
                </a:solidFill>
                <a:latin typeface="+mn-lt"/>
              </a:rPr>
              <a:t>Nuclear</a:t>
            </a:r>
            <a:r>
              <a:rPr lang="fr-FR" altLang="fr-FR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altLang="fr-FR" b="1" dirty="0" err="1">
                <a:solidFill>
                  <a:schemeClr val="bg1"/>
                </a:solidFill>
                <a:latin typeface="+mn-lt"/>
              </a:rPr>
              <a:t>Systems</a:t>
            </a:r>
            <a:endParaRPr lang="fr-FR" altLang="fr-F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" name="Text Box 22"/>
          <p:cNvSpPr txBox="1">
            <a:spLocks noChangeArrowheads="1"/>
          </p:cNvSpPr>
          <p:nvPr/>
        </p:nvSpPr>
        <p:spPr bwMode="auto">
          <a:xfrm>
            <a:off x="250825" y="6019800"/>
            <a:ext cx="8766175" cy="528350"/>
          </a:xfrm>
          <a:prstGeom prst="rect">
            <a:avLst/>
          </a:prstGeom>
          <a:solidFill>
            <a:srgbClr val="FFFFCC"/>
          </a:solidFill>
          <a:ln w="19050" algn="ctr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miter lim="800000"/>
            <a:headEnd/>
            <a:tailEnd/>
          </a:ln>
        </p:spPr>
        <p:txBody>
          <a:bodyPr>
            <a:spAutoFit/>
          </a:bodyPr>
          <a:lstStyle>
            <a:lvl1pPr defTabSz="8731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731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731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731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7312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8731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73125" eaLnBrk="0" fontAlgn="auto" latinLnBrk="0" hangingPunct="0">
              <a:lnSpc>
                <a:spcPts val="17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altLang="fr-FR" sz="1600" b="1" kern="0" dirty="0">
                <a:solidFill>
                  <a:srgbClr val="000099"/>
                </a:solidFill>
              </a:rPr>
              <a:t>Recognition of the major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potential</a:t>
            </a:r>
            <a:r>
              <a:rPr lang="fr-FR" altLang="fr-FR" sz="1600" b="1" kern="0" dirty="0">
                <a:solidFill>
                  <a:srgbClr val="000099"/>
                </a:solidFill>
              </a:rPr>
              <a:t> of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fast</a:t>
            </a:r>
            <a:r>
              <a:rPr lang="fr-FR" altLang="fr-FR" sz="1600" b="1" kern="0" dirty="0">
                <a:solidFill>
                  <a:srgbClr val="000099"/>
                </a:solidFill>
              </a:rPr>
              <a:t> neutron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systems</a:t>
            </a:r>
            <a:r>
              <a:rPr lang="fr-FR" altLang="fr-FR" sz="1600" b="1" kern="0" dirty="0">
                <a:solidFill>
                  <a:srgbClr val="000099"/>
                </a:solidFill>
              </a:rPr>
              <a:t>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with</a:t>
            </a:r>
            <a:r>
              <a:rPr lang="fr-FR" altLang="fr-FR" sz="1600" b="1" kern="0" dirty="0">
                <a:solidFill>
                  <a:srgbClr val="000099"/>
                </a:solidFill>
              </a:rPr>
              <a:t> a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closed</a:t>
            </a:r>
            <a:r>
              <a:rPr lang="fr-FR" altLang="fr-FR" sz="1600" b="1" kern="0" dirty="0">
                <a:solidFill>
                  <a:srgbClr val="000099"/>
                </a:solidFill>
              </a:rPr>
              <a:t> fuel cycle</a:t>
            </a:r>
            <a:br>
              <a:rPr lang="fr-FR" altLang="fr-FR" sz="1600" b="1" kern="0" dirty="0">
                <a:solidFill>
                  <a:srgbClr val="000099"/>
                </a:solidFill>
              </a:rPr>
            </a:br>
            <a:r>
              <a:rPr lang="fr-FR" altLang="fr-FR" sz="1600" b="1" kern="0" dirty="0">
                <a:solidFill>
                  <a:srgbClr val="000099"/>
                </a:solidFill>
              </a:rPr>
              <a:t>for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breeding</a:t>
            </a:r>
            <a:r>
              <a:rPr lang="fr-FR" altLang="fr-FR" sz="1600" b="1" kern="0" dirty="0">
                <a:solidFill>
                  <a:srgbClr val="000099"/>
                </a:solidFill>
              </a:rPr>
              <a:t> (fissile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re-generation</a:t>
            </a:r>
            <a:r>
              <a:rPr lang="fr-FR" altLang="fr-FR" sz="1600" b="1" kern="0" dirty="0">
                <a:solidFill>
                  <a:srgbClr val="000099"/>
                </a:solidFill>
              </a:rPr>
              <a:t>) and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waste</a:t>
            </a:r>
            <a:r>
              <a:rPr lang="fr-FR" altLang="fr-FR" sz="1600" b="1" kern="0" dirty="0">
                <a:solidFill>
                  <a:srgbClr val="000099"/>
                </a:solidFill>
              </a:rPr>
              <a:t>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minimization</a:t>
            </a:r>
            <a:r>
              <a:rPr lang="fr-FR" altLang="fr-FR" sz="1600" b="1" kern="0" dirty="0">
                <a:solidFill>
                  <a:srgbClr val="000099"/>
                </a:solidFill>
              </a:rPr>
              <a:t> (minor actinide </a:t>
            </a:r>
            <a:r>
              <a:rPr lang="fr-FR" altLang="fr-FR" sz="1600" b="1" kern="0" dirty="0" err="1">
                <a:solidFill>
                  <a:srgbClr val="000099"/>
                </a:solidFill>
              </a:rPr>
              <a:t>burning</a:t>
            </a:r>
            <a:r>
              <a:rPr lang="fr-FR" altLang="fr-FR" sz="1600" b="1" kern="0" dirty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6258503" y="918585"/>
            <a:ext cx="2651125" cy="2733675"/>
          </a:xfrm>
          <a:prstGeom prst="roundRect">
            <a:avLst>
              <a:gd name="adj" fmla="val 5498"/>
            </a:avLst>
          </a:prstGeom>
          <a:noFill/>
          <a:ln w="825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93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8"/>
          <p:cNvSpPr/>
          <p:nvPr/>
        </p:nvSpPr>
        <p:spPr bwMode="auto">
          <a:xfrm>
            <a:off x="2195736" y="3817775"/>
            <a:ext cx="6389584" cy="1440000"/>
          </a:xfrm>
          <a:prstGeom prst="roundRect">
            <a:avLst>
              <a:gd name="adj" fmla="val 8946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endParaRPr lang="nl-BE" sz="1400" kern="0">
              <a:solidFill>
                <a:prstClr val="black"/>
              </a:solidFill>
            </a:endParaRPr>
          </a:p>
        </p:txBody>
      </p:sp>
      <p:sp>
        <p:nvSpPr>
          <p:cNvPr id="13" name="Rounded Rectangle 18"/>
          <p:cNvSpPr/>
          <p:nvPr/>
        </p:nvSpPr>
        <p:spPr bwMode="auto">
          <a:xfrm>
            <a:off x="2205261" y="5301368"/>
            <a:ext cx="6389584" cy="1440000"/>
          </a:xfrm>
          <a:prstGeom prst="roundRect">
            <a:avLst>
              <a:gd name="adj" fmla="val 8946"/>
            </a:avLst>
          </a:prstGeom>
          <a:solidFill>
            <a:schemeClr val="accent6">
              <a:lumMod val="60000"/>
              <a:lumOff val="4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endParaRPr lang="nl-BE" sz="1400" kern="0">
              <a:solidFill>
                <a:prstClr val="black"/>
              </a:solidFill>
            </a:endParaRPr>
          </a:p>
        </p:txBody>
      </p:sp>
      <p:sp>
        <p:nvSpPr>
          <p:cNvPr id="14" name="Rounded Rectangle 18"/>
          <p:cNvSpPr/>
          <p:nvPr/>
        </p:nvSpPr>
        <p:spPr bwMode="auto">
          <a:xfrm>
            <a:off x="2195813" y="2339515"/>
            <a:ext cx="6389584" cy="1440000"/>
          </a:xfrm>
          <a:prstGeom prst="roundRect">
            <a:avLst>
              <a:gd name="adj" fmla="val 8946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endParaRPr lang="nl-BE" sz="1400" kern="0">
              <a:solidFill>
                <a:prstClr val="black"/>
              </a:solidFill>
            </a:endParaRPr>
          </a:p>
        </p:txBody>
      </p:sp>
      <p:sp>
        <p:nvSpPr>
          <p:cNvPr id="15" name="Rounded Rectangle 18"/>
          <p:cNvSpPr/>
          <p:nvPr/>
        </p:nvSpPr>
        <p:spPr bwMode="auto">
          <a:xfrm>
            <a:off x="2214864" y="861415"/>
            <a:ext cx="6389584" cy="1440000"/>
          </a:xfrm>
          <a:prstGeom prst="roundRect">
            <a:avLst>
              <a:gd name="adj" fmla="val 8946"/>
            </a:avLst>
          </a:prstGeom>
          <a:solidFill>
            <a:srgbClr val="FFFF99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4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 2" descr="C:\Users\CHLOE CHAVARDES\Desktop\jaun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44354"/>
            <a:ext cx="1393245" cy="94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C:\Users\smichiel\Pictures\Design 1.4\FASTEF-1_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942" y="3889623"/>
            <a:ext cx="1282112" cy="130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51"/>
          <p:cNvSpPr txBox="1"/>
          <p:nvPr/>
        </p:nvSpPr>
        <p:spPr>
          <a:xfrm>
            <a:off x="2325803" y="4148880"/>
            <a:ext cx="217418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b="1" dirty="0" smtClean="0">
                <a:solidFill>
                  <a:srgbClr val="009900"/>
                </a:solidFill>
                <a:latin typeface="Arial"/>
              </a:rPr>
              <a:t>MYRRHA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err="1" smtClean="0">
                <a:solidFill>
                  <a:prstClr val="black"/>
                </a:solidFill>
                <a:latin typeface="Arial"/>
              </a:rPr>
              <a:t>Flexible</a:t>
            </a: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nl-BE" sz="1400" b="1" dirty="0" err="1" smtClean="0">
                <a:solidFill>
                  <a:prstClr val="black"/>
                </a:solidFill>
                <a:latin typeface="Arial"/>
              </a:rPr>
              <a:t>Irradiation</a:t>
            </a: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 Facility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2305257" y="1268760"/>
            <a:ext cx="21637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b="1" dirty="0" smtClean="0">
                <a:solidFill>
                  <a:srgbClr val="009900"/>
                </a:solidFill>
                <a:latin typeface="Arial"/>
              </a:rPr>
              <a:t>ASTRID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SFR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Prototype</a:t>
            </a:r>
            <a:endParaRPr lang="nl-BE" sz="1400" b="1" dirty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nl-BE" b="1" dirty="0" smtClean="0">
              <a:solidFill>
                <a:prstClr val="black"/>
              </a:solidFill>
              <a:latin typeface="Arial"/>
            </a:endParaRPr>
          </a:p>
        </p:txBody>
      </p:sp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4217976"/>
              </p:ext>
            </p:extLst>
          </p:nvPr>
        </p:nvGraphicFramePr>
        <p:xfrm>
          <a:off x="4860032" y="5421068"/>
          <a:ext cx="818290" cy="1248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Photo Editor Photo" r:id="rId9" imgW="1798095" imgH="2743438" progId="MSPhotoEd.3">
                  <p:embed/>
                </p:oleObj>
              </mc:Choice>
              <mc:Fallback>
                <p:oleObj name="Photo Editor Photo" r:id="rId9" imgW="1798095" imgH="2743438" progId="MSPhotoEd.3">
                  <p:embed/>
                  <p:pic>
                    <p:nvPicPr>
                      <p:cNvPr id="3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5421068"/>
                        <a:ext cx="818290" cy="12482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53"/>
          <p:cNvSpPr txBox="1"/>
          <p:nvPr/>
        </p:nvSpPr>
        <p:spPr>
          <a:xfrm>
            <a:off x="2411760" y="5613106"/>
            <a:ext cx="208823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b="1" dirty="0" smtClean="0">
                <a:solidFill>
                  <a:srgbClr val="009900"/>
                </a:solidFill>
                <a:latin typeface="Arial"/>
              </a:rPr>
              <a:t>ALLEGRO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GFR</a:t>
            </a:r>
            <a:endParaRPr lang="fr-FR" sz="1400" b="1" dirty="0" smtClean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err="1" smtClean="0">
                <a:solidFill>
                  <a:prstClr val="black"/>
                </a:solidFill>
                <a:latin typeface="Arial"/>
              </a:rPr>
              <a:t>Experimental</a:t>
            </a:r>
            <a:r>
              <a:rPr lang="nl-BE" sz="1400" b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nl-BE" sz="1400" b="1" dirty="0">
                <a:solidFill>
                  <a:prstClr val="black"/>
                </a:solidFill>
                <a:latin typeface="Arial"/>
              </a:rPr>
              <a:t>reactor</a:t>
            </a:r>
          </a:p>
        </p:txBody>
      </p:sp>
      <p:sp>
        <p:nvSpPr>
          <p:cNvPr id="22" name="TextBox 53"/>
          <p:cNvSpPr txBox="1"/>
          <p:nvPr/>
        </p:nvSpPr>
        <p:spPr>
          <a:xfrm>
            <a:off x="6012160" y="5714092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75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MWth</a:t>
            </a:r>
            <a:endParaRPr lang="fr-FR" sz="1400" b="1" dirty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Helium</a:t>
            </a:r>
            <a:endParaRPr lang="fr-FR" sz="1400" b="1" dirty="0" smtClean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MOX/UOX,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then</a:t>
            </a: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UPuC</a:t>
            </a:r>
            <a:endParaRPr lang="fr-FR" sz="1400" b="1" dirty="0" smtClean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3" name="TextBox 53"/>
          <p:cNvSpPr txBox="1"/>
          <p:nvPr/>
        </p:nvSpPr>
        <p:spPr>
          <a:xfrm>
            <a:off x="6012160" y="4293096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100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MWth</a:t>
            </a:r>
            <a:endParaRPr lang="fr-FR" sz="1400" b="1" dirty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Lead-Bismuth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MOX</a:t>
            </a:r>
          </a:p>
        </p:txBody>
      </p:sp>
      <p:pic>
        <p:nvPicPr>
          <p:cNvPr id="24" name="Picture 3" descr="ALFRED-ASS_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1152128" cy="1276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53"/>
          <p:cNvSpPr txBox="1"/>
          <p:nvPr/>
        </p:nvSpPr>
        <p:spPr>
          <a:xfrm>
            <a:off x="6084168" y="2780928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300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MWth</a:t>
            </a: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 / 120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MWe</a:t>
            </a:r>
            <a:endParaRPr lang="fr-FR" sz="1400" b="1" dirty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Lead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MOX</a:t>
            </a:r>
          </a:p>
        </p:txBody>
      </p:sp>
      <p:sp>
        <p:nvSpPr>
          <p:cNvPr id="26" name="TextBox 52"/>
          <p:cNvSpPr txBox="1"/>
          <p:nvPr/>
        </p:nvSpPr>
        <p:spPr>
          <a:xfrm>
            <a:off x="2699952" y="2636912"/>
            <a:ext cx="1440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b="1" dirty="0" smtClean="0">
                <a:solidFill>
                  <a:srgbClr val="009900"/>
                </a:solidFill>
                <a:latin typeface="Arial"/>
              </a:rPr>
              <a:t>ALFRED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l-BE" sz="1400" b="1" dirty="0" err="1">
                <a:solidFill>
                  <a:prstClr val="black"/>
                </a:solidFill>
                <a:latin typeface="Arial"/>
              </a:rPr>
              <a:t>LFR</a:t>
            </a:r>
            <a:r>
              <a:rPr lang="nl-BE" sz="1400" b="1" dirty="0">
                <a:solidFill>
                  <a:prstClr val="black"/>
                </a:solidFill>
                <a:latin typeface="Arial"/>
              </a:rPr>
              <a:t> </a:t>
            </a:r>
            <a:r>
              <a:rPr lang="nl-BE" sz="1400" b="1" dirty="0" err="1">
                <a:solidFill>
                  <a:prstClr val="black"/>
                </a:solidFill>
                <a:latin typeface="Arial"/>
              </a:rPr>
              <a:t>Demonstrator</a:t>
            </a:r>
            <a:endParaRPr lang="nl-BE" sz="14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7" name="TextBox 53"/>
          <p:cNvSpPr txBox="1"/>
          <p:nvPr/>
        </p:nvSpPr>
        <p:spPr>
          <a:xfrm>
            <a:off x="6084168" y="1249596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1500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MWth</a:t>
            </a: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 / 600 </a:t>
            </a:r>
            <a:r>
              <a:rPr lang="fr-FR" sz="1400" b="1" dirty="0" err="1" smtClean="0">
                <a:solidFill>
                  <a:prstClr val="black"/>
                </a:solidFill>
                <a:latin typeface="Arial"/>
              </a:rPr>
              <a:t>MWe</a:t>
            </a:r>
            <a:endParaRPr lang="fr-FR" sz="1400" b="1" dirty="0">
              <a:solidFill>
                <a:prstClr val="black"/>
              </a:solidFill>
              <a:latin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Sodium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/>
                </a:solidFill>
                <a:latin typeface="Arial"/>
              </a:rPr>
              <a:t>MOX</a:t>
            </a:r>
          </a:p>
        </p:txBody>
      </p:sp>
      <p:pic>
        <p:nvPicPr>
          <p:cNvPr id="28" name="Image 27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942" y="880144"/>
            <a:ext cx="1152128" cy="1392695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238516" y="1051775"/>
            <a:ext cx="1838966" cy="230832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bg1"/>
                </a:solidFill>
                <a:latin typeface="+mn-lt"/>
              </a:rPr>
              <a:t>R&amp;D on </a:t>
            </a:r>
            <a:r>
              <a:rPr lang="fr-FR" b="1" dirty="0" err="1">
                <a:solidFill>
                  <a:schemeClr val="bg1"/>
                </a:solidFill>
                <a:latin typeface="+mn-lt"/>
              </a:rPr>
              <a:t>Fast</a:t>
            </a:r>
            <a:r>
              <a:rPr lang="fr-FR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+mn-lt"/>
              </a:rPr>
              <a:t>Reactors</a:t>
            </a:r>
            <a:r>
              <a:rPr lang="fr-FR" b="1" dirty="0">
                <a:solidFill>
                  <a:schemeClr val="bg1"/>
                </a:solidFill>
                <a:latin typeface="+mn-lt"/>
              </a:rPr>
              <a:t> in Europe</a:t>
            </a:r>
          </a:p>
          <a:p>
            <a:pPr algn="ctr"/>
            <a:endParaRPr lang="fr-FR" b="1" dirty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fr-FR" b="1" dirty="0">
                <a:solidFill>
                  <a:schemeClr val="bg1"/>
                </a:solidFill>
                <a:latin typeface="+mn-lt"/>
              </a:rPr>
              <a:t>ESNII</a:t>
            </a:r>
          </a:p>
          <a:p>
            <a:pPr algn="ctr"/>
            <a:endParaRPr lang="fr-FR" b="1" dirty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fr-FR" b="1" dirty="0" err="1">
                <a:solidFill>
                  <a:schemeClr val="bg1"/>
                </a:solidFill>
                <a:latin typeface="+mn-lt"/>
              </a:rPr>
              <a:t>Reactors</a:t>
            </a:r>
            <a:r>
              <a:rPr lang="fr-FR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+mn-lt"/>
              </a:rPr>
              <a:t>under</a:t>
            </a:r>
            <a:r>
              <a:rPr lang="fr-FR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+mn-lt"/>
              </a:rPr>
              <a:t>development</a:t>
            </a:r>
            <a:endParaRPr lang="fr-FR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8529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ZoneTexte 26"/>
          <p:cNvSpPr txBox="1"/>
          <p:nvPr/>
        </p:nvSpPr>
        <p:spPr>
          <a:xfrm>
            <a:off x="1854920" y="615951"/>
            <a:ext cx="3224708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GFR and ALLEGRO</a:t>
            </a:r>
          </a:p>
        </p:txBody>
      </p:sp>
      <p:sp>
        <p:nvSpPr>
          <p:cNvPr id="29" name="Text Box 4"/>
          <p:cNvSpPr txBox="1">
            <a:spLocks noChangeArrowheads="1"/>
          </p:cNvSpPr>
          <p:nvPr/>
        </p:nvSpPr>
        <p:spPr bwMode="auto">
          <a:xfrm>
            <a:off x="3275856" y="6018213"/>
            <a:ext cx="2947988" cy="446087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26" tIns="45713" rIns="91426" bIns="45713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fr-FR" sz="2300" b="1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</a:rPr>
              <a:t>Allegro 75 </a:t>
            </a:r>
            <a:r>
              <a:rPr kumimoji="0" lang="fr-FR" altLang="fr-FR" sz="23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</a:rPr>
              <a:t>MWt</a:t>
            </a:r>
            <a:r>
              <a:rPr kumimoji="0" lang="fr-FR" altLang="fr-FR" sz="2300" b="1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</a:rPr>
              <a:t>  </a:t>
            </a:r>
          </a:p>
        </p:txBody>
      </p: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492896"/>
            <a:ext cx="1906587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5079628" y="620688"/>
            <a:ext cx="4064372" cy="1273173"/>
          </a:xfrm>
          <a:prstGeom prst="rect">
            <a:avLst/>
          </a:prstGeom>
          <a:solidFill>
            <a:sysClr val="window" lastClr="FFFFFF"/>
          </a:solidFill>
          <a:ln w="28575">
            <a:noFill/>
            <a:miter lim="800000"/>
            <a:headEnd/>
            <a:tailEnd/>
          </a:ln>
        </p:spPr>
        <p:txBody>
          <a:bodyPr wrap="square" lIns="87380" tIns="43690" rIns="87380" bIns="43690">
            <a:spAutoFit/>
          </a:bodyPr>
          <a:lstStyle>
            <a:lvl1pPr defTabSz="8715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715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715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715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715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871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871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871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871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71538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Tx/>
              <a:buNone/>
              <a:tabLst/>
              <a:defRPr/>
            </a:pPr>
            <a:endParaRPr kumimoji="0" lang="fr-FR" altLang="fr-FR" sz="500" b="1" i="1" u="none" strike="noStrike" kern="0" cap="none" spc="0" normalizeH="0" baseline="0" noProof="0" dirty="0" smtClean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</a:endParaRPr>
          </a:p>
          <a:p>
            <a:pPr algn="ctr" defTabSz="914400" eaLnBrk="0" fontAlgn="auto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</a:pPr>
            <a:r>
              <a:rPr lang="fr-FR" altLang="fr-FR" sz="1600" b="1" i="1" kern="0" dirty="0" smtClean="0">
                <a:solidFill>
                  <a:srgbClr val="333333"/>
                </a:solidFill>
              </a:rPr>
              <a:t>V4G4 Centre of Excellence</a:t>
            </a:r>
          </a:p>
          <a:p>
            <a:pPr marL="0" marR="0" lvl="0" indent="0" defTabSz="871538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fr-FR" altLang="fr-FR" sz="800" b="1" i="1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panose="020B0604020202020204" pitchFamily="34" charset="0"/>
            </a:endParaRP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Hungary</a:t>
            </a:r>
            <a:r>
              <a:rPr lang="fr-FR" altLang="fr-FR" sz="1600" b="1" i="1" kern="0" dirty="0" smtClean="0">
                <a:solidFill>
                  <a:srgbClr val="333333"/>
                </a:solidFill>
              </a:rPr>
              <a:t>, </a:t>
            </a: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Czech</a:t>
            </a:r>
            <a:r>
              <a:rPr lang="fr-FR" altLang="fr-FR" sz="1600" b="1" i="1" kern="0" dirty="0" smtClean="0">
                <a:solidFill>
                  <a:srgbClr val="333333"/>
                </a:solidFill>
              </a:rPr>
              <a:t> </a:t>
            </a: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Republic</a:t>
            </a:r>
            <a:r>
              <a:rPr lang="fr-FR" altLang="fr-FR" sz="1600" b="1" i="1" kern="0" dirty="0" smtClean="0">
                <a:solidFill>
                  <a:srgbClr val="333333"/>
                </a:solidFill>
              </a:rPr>
              <a:t>, </a:t>
            </a: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Slovakia</a:t>
            </a:r>
            <a:r>
              <a:rPr lang="fr-FR" altLang="fr-FR" sz="1600" b="1" i="1" kern="0" dirty="0" smtClean="0">
                <a:solidFill>
                  <a:srgbClr val="333333"/>
                </a:solidFill>
              </a:rPr>
              <a:t> and </a:t>
            </a: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Poland</a:t>
            </a:r>
            <a:endParaRPr lang="fr-FR" altLang="fr-FR" sz="1600" b="1" i="1" kern="0" dirty="0">
              <a:solidFill>
                <a:srgbClr val="333333"/>
              </a:solidFill>
            </a:endParaRPr>
          </a:p>
          <a:p>
            <a:pPr marL="285750" marR="0" lvl="0" indent="-28575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From</a:t>
            </a:r>
            <a:r>
              <a:rPr lang="fr-FR" altLang="fr-FR" sz="1600" b="1" i="1" kern="0" dirty="0" smtClean="0">
                <a:solidFill>
                  <a:srgbClr val="333333"/>
                </a:solidFill>
              </a:rPr>
              <a:t> 2017: CEA Associated </a:t>
            </a:r>
            <a:r>
              <a:rPr lang="fr-FR" altLang="fr-FR" sz="1600" b="1" i="1" kern="0" dirty="0" err="1" smtClean="0">
                <a:solidFill>
                  <a:srgbClr val="333333"/>
                </a:solidFill>
              </a:rPr>
              <a:t>Member</a:t>
            </a:r>
            <a:endParaRPr lang="fr-FR" altLang="fr-FR" sz="1600" b="1" i="1" kern="0" dirty="0">
              <a:solidFill>
                <a:srgbClr val="333333"/>
              </a:solidFill>
            </a:endParaRPr>
          </a:p>
        </p:txBody>
      </p:sp>
      <p:grpSp>
        <p:nvGrpSpPr>
          <p:cNvPr id="32" name="Groupe 31"/>
          <p:cNvGrpSpPr>
            <a:grpSpLocks/>
          </p:cNvGrpSpPr>
          <p:nvPr/>
        </p:nvGrpSpPr>
        <p:grpSpPr bwMode="auto">
          <a:xfrm>
            <a:off x="5903764" y="2236812"/>
            <a:ext cx="828675" cy="944563"/>
            <a:chOff x="768350" y="5108575"/>
            <a:chExt cx="828675" cy="944273"/>
          </a:xfrm>
        </p:grpSpPr>
        <p:sp>
          <p:nvSpPr>
            <p:cNvPr id="33" name="Rectangle 16"/>
            <p:cNvSpPr>
              <a:spLocks noChangeArrowheads="1"/>
            </p:cNvSpPr>
            <p:nvPr/>
          </p:nvSpPr>
          <p:spPr bwMode="auto">
            <a:xfrm>
              <a:off x="768350" y="5625941"/>
              <a:ext cx="828675" cy="426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87339" tIns="43670" rIns="87339" bIns="43670">
              <a:spAutoFit/>
            </a:bodyPr>
            <a:lstStyle/>
            <a:p>
              <a:pPr algn="ctr" defTabSz="871538" eaLnBrk="0" hangingPunct="0">
                <a:defRPr/>
              </a:pPr>
              <a:r>
                <a:rPr lang="en-US" sz="1100" b="1" i="1" dirty="0" err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Euratom</a:t>
              </a:r>
              <a:r>
                <a:rPr lang="en-US" sz="1100" b="1" i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 countries</a:t>
              </a:r>
              <a:endParaRPr lang="fr-FR" sz="11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endParaRPr>
            </a:p>
          </p:txBody>
        </p:sp>
        <p:grpSp>
          <p:nvGrpSpPr>
            <p:cNvPr id="34" name="Group 19"/>
            <p:cNvGrpSpPr>
              <a:grpSpLocks/>
            </p:cNvGrpSpPr>
            <p:nvPr/>
          </p:nvGrpSpPr>
          <p:grpSpPr bwMode="auto">
            <a:xfrm>
              <a:off x="873125" y="5108575"/>
              <a:ext cx="709613" cy="649288"/>
              <a:chOff x="528" y="2930"/>
              <a:chExt cx="528" cy="508"/>
            </a:xfrm>
          </p:grpSpPr>
          <p:pic>
            <p:nvPicPr>
              <p:cNvPr id="35" name="Picture 20" descr="default-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8" y="2930"/>
                <a:ext cx="528" cy="3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" name="Text Box 21"/>
              <p:cNvSpPr txBox="1">
                <a:spLocks noChangeArrowheads="1"/>
              </p:cNvSpPr>
              <p:nvPr/>
            </p:nvSpPr>
            <p:spPr bwMode="auto">
              <a:xfrm>
                <a:off x="586" y="3237"/>
                <a:ext cx="132" cy="2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87339" tIns="43670" rIns="87339" bIns="43670">
                <a:spAutoFit/>
              </a:bodyPr>
              <a:lstStyle>
                <a:lvl1pPr defTabSz="87153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87153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87153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87153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871538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algn="ctr" defTabSz="87153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algn="ctr" defTabSz="87153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algn="ctr" defTabSz="87153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algn="ctr" defTabSz="87153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0" hangingPunct="0"/>
                <a:endParaRPr lang="fr-FR" altLang="fr-FR" sz="1100" b="1" smtClean="0">
                  <a:solidFill>
                    <a:srgbClr val="F08728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37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6024" y="995117"/>
            <a:ext cx="2686050" cy="4843462"/>
          </a:xfrm>
          <a:noFill/>
        </p:spPr>
      </p:pic>
      <p:sp>
        <p:nvSpPr>
          <p:cNvPr id="38" name="Text Box 2"/>
          <p:cNvSpPr txBox="1">
            <a:spLocks noChangeArrowheads="1"/>
          </p:cNvSpPr>
          <p:nvPr/>
        </p:nvSpPr>
        <p:spPr bwMode="auto">
          <a:xfrm>
            <a:off x="323528" y="5812729"/>
            <a:ext cx="2960687" cy="856631"/>
          </a:xfrm>
          <a:prstGeom prst="rect">
            <a:avLst/>
          </a:prstGeom>
          <a:noFill/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26" tIns="45713" rIns="91426" bIns="45713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fr-FR" sz="2300" b="1" i="0" u="none" strike="noStrike" kern="0" cap="none" spc="0" normalizeH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</a:rPr>
              <a:t>GFR 2400 </a:t>
            </a:r>
            <a:r>
              <a:rPr kumimoji="0" lang="fr-FR" altLang="fr-FR" sz="2300" b="1" i="0" u="none" strike="noStrike" kern="0" cap="none" spc="0" normalizeH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</a:rPr>
              <a:t>MWt</a:t>
            </a:r>
            <a:endParaRPr kumimoji="0" lang="fr-FR" altLang="fr-FR" sz="2300" b="1" i="0" u="none" strike="noStrike" kern="0" cap="none" spc="0" normalizeH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anose="020B0604020202020204" pitchFamily="34" charset="0"/>
            </a:endParaRPr>
          </a:p>
          <a:p>
            <a:pPr marL="0" marR="0" lvl="0" indent="0" algn="ctr" defTabSz="914400" eaLnBrk="0" fontAlgn="auto" latinLnBrk="0" hangingPunct="0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altLang="fr-FR" sz="2300" b="1" i="0" u="none" strike="noStrike" kern="0" cap="none" spc="0" normalizeH="0" noProof="0" dirty="0" err="1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</a:rPr>
              <a:t>reference</a:t>
            </a:r>
            <a:r>
              <a:rPr kumimoji="0" lang="fr-FR" altLang="fr-FR" sz="2300" b="1" i="0" u="none" strike="noStrike" kern="0" cap="none" spc="0" normalizeH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</a:rPr>
              <a:t> concept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altLang="fr-FR" sz="8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pSp>
        <p:nvGrpSpPr>
          <p:cNvPr id="40" name="Group 2"/>
          <p:cNvGrpSpPr>
            <a:grpSpLocks noChangeAspect="1"/>
          </p:cNvGrpSpPr>
          <p:nvPr/>
        </p:nvGrpSpPr>
        <p:grpSpPr bwMode="auto">
          <a:xfrm>
            <a:off x="5853676" y="2171557"/>
            <a:ext cx="8727436" cy="6946075"/>
            <a:chOff x="5991" y="2478"/>
            <a:chExt cx="14063" cy="12856"/>
          </a:xfrm>
        </p:grpSpPr>
        <p:sp>
          <p:nvSpPr>
            <p:cNvPr id="41" name="Freeform 4"/>
            <p:cNvSpPr>
              <a:spLocks/>
            </p:cNvSpPr>
            <p:nvPr/>
          </p:nvSpPr>
          <p:spPr bwMode="gray">
            <a:xfrm>
              <a:off x="8418" y="2905"/>
              <a:ext cx="131" cy="96"/>
            </a:xfrm>
            <a:custGeom>
              <a:avLst/>
              <a:gdLst>
                <a:gd name="T0" fmla="*/ 6 w 18"/>
                <a:gd name="T1" fmla="*/ 0 h 9"/>
                <a:gd name="T2" fmla="*/ 0 w 18"/>
                <a:gd name="T3" fmla="*/ 8 h 9"/>
                <a:gd name="T4" fmla="*/ 14 w 18"/>
                <a:gd name="T5" fmla="*/ 9 h 9"/>
                <a:gd name="T6" fmla="*/ 18 w 18"/>
                <a:gd name="T7" fmla="*/ 0 h 9"/>
                <a:gd name="T8" fmla="*/ 6 w 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6" y="0"/>
                  </a:moveTo>
                  <a:lnTo>
                    <a:pt x="0" y="8"/>
                  </a:lnTo>
                  <a:lnTo>
                    <a:pt x="14" y="9"/>
                  </a:lnTo>
                  <a:lnTo>
                    <a:pt x="18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gray">
            <a:xfrm>
              <a:off x="8642" y="2792"/>
              <a:ext cx="125" cy="290"/>
            </a:xfrm>
            <a:custGeom>
              <a:avLst/>
              <a:gdLst>
                <a:gd name="T0" fmla="*/ 0 w 17"/>
                <a:gd name="T1" fmla="*/ 0 h 34"/>
                <a:gd name="T2" fmla="*/ 2 w 17"/>
                <a:gd name="T3" fmla="*/ 14 h 34"/>
                <a:gd name="T4" fmla="*/ 11 w 17"/>
                <a:gd name="T5" fmla="*/ 17 h 34"/>
                <a:gd name="T6" fmla="*/ 14 w 17"/>
                <a:gd name="T7" fmla="*/ 34 h 34"/>
                <a:gd name="T8" fmla="*/ 17 w 17"/>
                <a:gd name="T9" fmla="*/ 22 h 34"/>
                <a:gd name="T10" fmla="*/ 17 w 17"/>
                <a:gd name="T11" fmla="*/ 12 h 34"/>
                <a:gd name="T12" fmla="*/ 16 w 17"/>
                <a:gd name="T13" fmla="*/ 0 h 34"/>
                <a:gd name="T14" fmla="*/ 0 w 17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34">
                  <a:moveTo>
                    <a:pt x="0" y="0"/>
                  </a:moveTo>
                  <a:lnTo>
                    <a:pt x="2" y="14"/>
                  </a:lnTo>
                  <a:lnTo>
                    <a:pt x="11" y="17"/>
                  </a:lnTo>
                  <a:lnTo>
                    <a:pt x="14" y="34"/>
                  </a:lnTo>
                  <a:lnTo>
                    <a:pt x="17" y="22"/>
                  </a:lnTo>
                  <a:lnTo>
                    <a:pt x="17" y="12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6"/>
            <p:cNvSpPr>
              <a:spLocks/>
            </p:cNvSpPr>
            <p:nvPr/>
          </p:nvSpPr>
          <p:spPr bwMode="gray">
            <a:xfrm>
              <a:off x="8825" y="2815"/>
              <a:ext cx="90" cy="78"/>
            </a:xfrm>
            <a:custGeom>
              <a:avLst/>
              <a:gdLst>
                <a:gd name="T0" fmla="*/ 0 w 11"/>
                <a:gd name="T1" fmla="*/ 3 h 10"/>
                <a:gd name="T2" fmla="*/ 7 w 11"/>
                <a:gd name="T3" fmla="*/ 10 h 10"/>
                <a:gd name="T4" fmla="*/ 11 w 11"/>
                <a:gd name="T5" fmla="*/ 0 h 10"/>
                <a:gd name="T6" fmla="*/ 0 w 11"/>
                <a:gd name="T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0" y="3"/>
                  </a:moveTo>
                  <a:lnTo>
                    <a:pt x="7" y="10"/>
                  </a:lnTo>
                  <a:lnTo>
                    <a:pt x="11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7"/>
            <p:cNvSpPr>
              <a:spLocks/>
            </p:cNvSpPr>
            <p:nvPr/>
          </p:nvSpPr>
          <p:spPr bwMode="gray">
            <a:xfrm>
              <a:off x="19999" y="15253"/>
              <a:ext cx="55" cy="81"/>
            </a:xfrm>
            <a:custGeom>
              <a:avLst/>
              <a:gdLst>
                <a:gd name="T0" fmla="*/ 3 w 6"/>
                <a:gd name="T1" fmla="*/ 10 h 10"/>
                <a:gd name="T2" fmla="*/ 3 w 6"/>
                <a:gd name="T3" fmla="*/ 10 h 10"/>
                <a:gd name="T4" fmla="*/ 1 w 6"/>
                <a:gd name="T5" fmla="*/ 8 h 10"/>
                <a:gd name="T6" fmla="*/ 0 w 6"/>
                <a:gd name="T7" fmla="*/ 5 h 10"/>
                <a:gd name="T8" fmla="*/ 0 w 6"/>
                <a:gd name="T9" fmla="*/ 5 h 10"/>
                <a:gd name="T10" fmla="*/ 1 w 6"/>
                <a:gd name="T11" fmla="*/ 2 h 10"/>
                <a:gd name="T12" fmla="*/ 3 w 6"/>
                <a:gd name="T13" fmla="*/ 0 h 10"/>
                <a:gd name="T14" fmla="*/ 3 w 6"/>
                <a:gd name="T15" fmla="*/ 0 h 10"/>
                <a:gd name="T16" fmla="*/ 4 w 6"/>
                <a:gd name="T17" fmla="*/ 2 h 10"/>
                <a:gd name="T18" fmla="*/ 6 w 6"/>
                <a:gd name="T19" fmla="*/ 5 h 10"/>
                <a:gd name="T20" fmla="*/ 6 w 6"/>
                <a:gd name="T21" fmla="*/ 5 h 10"/>
                <a:gd name="T22" fmla="*/ 4 w 6"/>
                <a:gd name="T23" fmla="*/ 8 h 10"/>
                <a:gd name="T24" fmla="*/ 3 w 6"/>
                <a:gd name="T25" fmla="*/ 10 h 10"/>
                <a:gd name="T26" fmla="*/ 3 w 6"/>
                <a:gd name="T2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10">
                  <a:moveTo>
                    <a:pt x="3" y="10"/>
                  </a:moveTo>
                  <a:lnTo>
                    <a:pt x="3" y="10"/>
                  </a:lnTo>
                  <a:lnTo>
                    <a:pt x="1" y="8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4" y="2"/>
                  </a:lnTo>
                  <a:lnTo>
                    <a:pt x="6" y="5"/>
                  </a:lnTo>
                  <a:lnTo>
                    <a:pt x="6" y="5"/>
                  </a:lnTo>
                  <a:lnTo>
                    <a:pt x="4" y="8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5F9E45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13"/>
            <p:cNvSpPr>
              <a:spLocks/>
            </p:cNvSpPr>
            <p:nvPr/>
          </p:nvSpPr>
          <p:spPr bwMode="gray">
            <a:xfrm>
              <a:off x="9043" y="7797"/>
              <a:ext cx="212" cy="352"/>
            </a:xfrm>
            <a:custGeom>
              <a:avLst/>
              <a:gdLst>
                <a:gd name="T0" fmla="*/ 28 w 28"/>
                <a:gd name="T1" fmla="*/ 29 h 43"/>
                <a:gd name="T2" fmla="*/ 13 w 28"/>
                <a:gd name="T3" fmla="*/ 43 h 43"/>
                <a:gd name="T4" fmla="*/ 6 w 28"/>
                <a:gd name="T5" fmla="*/ 36 h 43"/>
                <a:gd name="T6" fmla="*/ 0 w 28"/>
                <a:gd name="T7" fmla="*/ 32 h 43"/>
                <a:gd name="T8" fmla="*/ 10 w 28"/>
                <a:gd name="T9" fmla="*/ 15 h 43"/>
                <a:gd name="T10" fmla="*/ 6 w 28"/>
                <a:gd name="T11" fmla="*/ 4 h 43"/>
                <a:gd name="T12" fmla="*/ 16 w 28"/>
                <a:gd name="T13" fmla="*/ 0 h 43"/>
                <a:gd name="T14" fmla="*/ 23 w 28"/>
                <a:gd name="T15" fmla="*/ 15 h 43"/>
                <a:gd name="T16" fmla="*/ 28 w 28"/>
                <a:gd name="T17" fmla="*/ 29 h 43"/>
                <a:gd name="T18" fmla="*/ 28 w 28"/>
                <a:gd name="T1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43">
                  <a:moveTo>
                    <a:pt x="28" y="29"/>
                  </a:moveTo>
                  <a:lnTo>
                    <a:pt x="13" y="43"/>
                  </a:lnTo>
                  <a:lnTo>
                    <a:pt x="6" y="36"/>
                  </a:lnTo>
                  <a:lnTo>
                    <a:pt x="0" y="32"/>
                  </a:lnTo>
                  <a:lnTo>
                    <a:pt x="10" y="15"/>
                  </a:lnTo>
                  <a:lnTo>
                    <a:pt x="6" y="4"/>
                  </a:lnTo>
                  <a:lnTo>
                    <a:pt x="16" y="0"/>
                  </a:lnTo>
                  <a:lnTo>
                    <a:pt x="23" y="15"/>
                  </a:lnTo>
                  <a:lnTo>
                    <a:pt x="28" y="29"/>
                  </a:lnTo>
                  <a:lnTo>
                    <a:pt x="28" y="29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14"/>
            <p:cNvSpPr>
              <a:spLocks/>
            </p:cNvSpPr>
            <p:nvPr/>
          </p:nvSpPr>
          <p:spPr bwMode="gray">
            <a:xfrm>
              <a:off x="8686" y="6817"/>
              <a:ext cx="692" cy="431"/>
            </a:xfrm>
            <a:custGeom>
              <a:avLst/>
              <a:gdLst>
                <a:gd name="T0" fmla="*/ 91 w 91"/>
                <a:gd name="T1" fmla="*/ 13 h 51"/>
                <a:gd name="T2" fmla="*/ 80 w 91"/>
                <a:gd name="T3" fmla="*/ 3 h 51"/>
                <a:gd name="T4" fmla="*/ 73 w 91"/>
                <a:gd name="T5" fmla="*/ 0 h 51"/>
                <a:gd name="T6" fmla="*/ 47 w 91"/>
                <a:gd name="T7" fmla="*/ 5 h 51"/>
                <a:gd name="T8" fmla="*/ 30 w 91"/>
                <a:gd name="T9" fmla="*/ 5 h 51"/>
                <a:gd name="T10" fmla="*/ 10 w 91"/>
                <a:gd name="T11" fmla="*/ 2 h 51"/>
                <a:gd name="T12" fmla="*/ 12 w 91"/>
                <a:gd name="T13" fmla="*/ 17 h 51"/>
                <a:gd name="T14" fmla="*/ 6 w 91"/>
                <a:gd name="T15" fmla="*/ 26 h 51"/>
                <a:gd name="T16" fmla="*/ 4 w 91"/>
                <a:gd name="T17" fmla="*/ 31 h 51"/>
                <a:gd name="T18" fmla="*/ 0 w 91"/>
                <a:gd name="T19" fmla="*/ 37 h 51"/>
                <a:gd name="T20" fmla="*/ 7 w 91"/>
                <a:gd name="T21" fmla="*/ 38 h 51"/>
                <a:gd name="T22" fmla="*/ 7 w 91"/>
                <a:gd name="T23" fmla="*/ 38 h 51"/>
                <a:gd name="T24" fmla="*/ 22 w 91"/>
                <a:gd name="T25" fmla="*/ 48 h 51"/>
                <a:gd name="T26" fmla="*/ 39 w 91"/>
                <a:gd name="T27" fmla="*/ 51 h 51"/>
                <a:gd name="T28" fmla="*/ 48 w 91"/>
                <a:gd name="T29" fmla="*/ 43 h 51"/>
                <a:gd name="T30" fmla="*/ 61 w 91"/>
                <a:gd name="T31" fmla="*/ 45 h 51"/>
                <a:gd name="T32" fmla="*/ 74 w 91"/>
                <a:gd name="T33" fmla="*/ 40 h 51"/>
                <a:gd name="T34" fmla="*/ 85 w 91"/>
                <a:gd name="T35" fmla="*/ 23 h 51"/>
                <a:gd name="T36" fmla="*/ 91 w 91"/>
                <a:gd name="T37" fmla="*/ 1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1" h="51">
                  <a:moveTo>
                    <a:pt x="91" y="13"/>
                  </a:moveTo>
                  <a:lnTo>
                    <a:pt x="80" y="3"/>
                  </a:lnTo>
                  <a:lnTo>
                    <a:pt x="73" y="0"/>
                  </a:lnTo>
                  <a:lnTo>
                    <a:pt x="47" y="5"/>
                  </a:lnTo>
                  <a:lnTo>
                    <a:pt x="30" y="5"/>
                  </a:lnTo>
                  <a:lnTo>
                    <a:pt x="10" y="2"/>
                  </a:lnTo>
                  <a:lnTo>
                    <a:pt x="12" y="17"/>
                  </a:lnTo>
                  <a:lnTo>
                    <a:pt x="6" y="26"/>
                  </a:lnTo>
                  <a:lnTo>
                    <a:pt x="4" y="31"/>
                  </a:lnTo>
                  <a:lnTo>
                    <a:pt x="0" y="37"/>
                  </a:lnTo>
                  <a:lnTo>
                    <a:pt x="7" y="38"/>
                  </a:lnTo>
                  <a:lnTo>
                    <a:pt x="7" y="38"/>
                  </a:lnTo>
                  <a:lnTo>
                    <a:pt x="22" y="48"/>
                  </a:lnTo>
                  <a:lnTo>
                    <a:pt x="39" y="51"/>
                  </a:lnTo>
                  <a:lnTo>
                    <a:pt x="48" y="43"/>
                  </a:lnTo>
                  <a:lnTo>
                    <a:pt x="61" y="45"/>
                  </a:lnTo>
                  <a:lnTo>
                    <a:pt x="74" y="40"/>
                  </a:lnTo>
                  <a:lnTo>
                    <a:pt x="85" y="23"/>
                  </a:lnTo>
                  <a:lnTo>
                    <a:pt x="91" y="13"/>
                  </a:lnTo>
                  <a:close/>
                </a:path>
              </a:pathLst>
            </a:custGeom>
            <a:solidFill>
              <a:srgbClr val="C45911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gray">
            <a:xfrm>
              <a:off x="7363" y="6320"/>
              <a:ext cx="358" cy="308"/>
            </a:xfrm>
            <a:custGeom>
              <a:avLst/>
              <a:gdLst>
                <a:gd name="T0" fmla="*/ 1 w 48"/>
                <a:gd name="T1" fmla="*/ 3 h 38"/>
                <a:gd name="T2" fmla="*/ 0 w 48"/>
                <a:gd name="T3" fmla="*/ 10 h 38"/>
                <a:gd name="T4" fmla="*/ 12 w 48"/>
                <a:gd name="T5" fmla="*/ 18 h 38"/>
                <a:gd name="T6" fmla="*/ 19 w 48"/>
                <a:gd name="T7" fmla="*/ 32 h 38"/>
                <a:gd name="T8" fmla="*/ 36 w 48"/>
                <a:gd name="T9" fmla="*/ 38 h 38"/>
                <a:gd name="T10" fmla="*/ 38 w 48"/>
                <a:gd name="T11" fmla="*/ 30 h 38"/>
                <a:gd name="T12" fmla="*/ 48 w 48"/>
                <a:gd name="T13" fmla="*/ 20 h 38"/>
                <a:gd name="T14" fmla="*/ 38 w 48"/>
                <a:gd name="T15" fmla="*/ 14 h 38"/>
                <a:gd name="T16" fmla="*/ 35 w 48"/>
                <a:gd name="T17" fmla="*/ 1 h 38"/>
                <a:gd name="T18" fmla="*/ 26 w 48"/>
                <a:gd name="T19" fmla="*/ 0 h 38"/>
                <a:gd name="T20" fmla="*/ 18 w 48"/>
                <a:gd name="T21" fmla="*/ 3 h 38"/>
                <a:gd name="T22" fmla="*/ 1 w 48"/>
                <a:gd name="T23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38">
                  <a:moveTo>
                    <a:pt x="1" y="3"/>
                  </a:moveTo>
                  <a:lnTo>
                    <a:pt x="0" y="10"/>
                  </a:lnTo>
                  <a:lnTo>
                    <a:pt x="12" y="18"/>
                  </a:lnTo>
                  <a:lnTo>
                    <a:pt x="19" y="32"/>
                  </a:lnTo>
                  <a:lnTo>
                    <a:pt x="36" y="38"/>
                  </a:lnTo>
                  <a:lnTo>
                    <a:pt x="38" y="30"/>
                  </a:lnTo>
                  <a:lnTo>
                    <a:pt x="48" y="20"/>
                  </a:lnTo>
                  <a:lnTo>
                    <a:pt x="38" y="14"/>
                  </a:lnTo>
                  <a:lnTo>
                    <a:pt x="35" y="1"/>
                  </a:lnTo>
                  <a:lnTo>
                    <a:pt x="26" y="0"/>
                  </a:lnTo>
                  <a:lnTo>
                    <a:pt x="18" y="3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gray">
            <a:xfrm>
              <a:off x="7721" y="6948"/>
              <a:ext cx="357" cy="256"/>
            </a:xfrm>
            <a:custGeom>
              <a:avLst/>
              <a:gdLst>
                <a:gd name="T0" fmla="*/ 8 w 49"/>
                <a:gd name="T1" fmla="*/ 29 h 30"/>
                <a:gd name="T2" fmla="*/ 0 w 49"/>
                <a:gd name="T3" fmla="*/ 22 h 30"/>
                <a:gd name="T4" fmla="*/ 3 w 49"/>
                <a:gd name="T5" fmla="*/ 12 h 30"/>
                <a:gd name="T6" fmla="*/ 10 w 49"/>
                <a:gd name="T7" fmla="*/ 3 h 30"/>
                <a:gd name="T8" fmla="*/ 19 w 49"/>
                <a:gd name="T9" fmla="*/ 1 h 30"/>
                <a:gd name="T10" fmla="*/ 28 w 49"/>
                <a:gd name="T11" fmla="*/ 1 h 30"/>
                <a:gd name="T12" fmla="*/ 37 w 49"/>
                <a:gd name="T13" fmla="*/ 0 h 30"/>
                <a:gd name="T14" fmla="*/ 46 w 49"/>
                <a:gd name="T15" fmla="*/ 4 h 30"/>
                <a:gd name="T16" fmla="*/ 49 w 49"/>
                <a:gd name="T17" fmla="*/ 15 h 30"/>
                <a:gd name="T18" fmla="*/ 45 w 49"/>
                <a:gd name="T19" fmla="*/ 27 h 30"/>
                <a:gd name="T20" fmla="*/ 37 w 49"/>
                <a:gd name="T21" fmla="*/ 24 h 30"/>
                <a:gd name="T22" fmla="*/ 32 w 49"/>
                <a:gd name="T23" fmla="*/ 30 h 30"/>
                <a:gd name="T24" fmla="*/ 28 w 49"/>
                <a:gd name="T25" fmla="*/ 22 h 30"/>
                <a:gd name="T26" fmla="*/ 22 w 49"/>
                <a:gd name="T27" fmla="*/ 29 h 30"/>
                <a:gd name="T28" fmla="*/ 8 w 49"/>
                <a:gd name="T29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30">
                  <a:moveTo>
                    <a:pt x="8" y="29"/>
                  </a:moveTo>
                  <a:lnTo>
                    <a:pt x="0" y="22"/>
                  </a:lnTo>
                  <a:lnTo>
                    <a:pt x="3" y="12"/>
                  </a:lnTo>
                  <a:lnTo>
                    <a:pt x="10" y="3"/>
                  </a:lnTo>
                  <a:lnTo>
                    <a:pt x="19" y="1"/>
                  </a:lnTo>
                  <a:lnTo>
                    <a:pt x="28" y="1"/>
                  </a:lnTo>
                  <a:lnTo>
                    <a:pt x="37" y="0"/>
                  </a:lnTo>
                  <a:lnTo>
                    <a:pt x="46" y="4"/>
                  </a:lnTo>
                  <a:lnTo>
                    <a:pt x="49" y="15"/>
                  </a:lnTo>
                  <a:lnTo>
                    <a:pt x="45" y="27"/>
                  </a:lnTo>
                  <a:lnTo>
                    <a:pt x="37" y="24"/>
                  </a:lnTo>
                  <a:lnTo>
                    <a:pt x="32" y="30"/>
                  </a:lnTo>
                  <a:lnTo>
                    <a:pt x="28" y="22"/>
                  </a:lnTo>
                  <a:lnTo>
                    <a:pt x="22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17"/>
            <p:cNvSpPr>
              <a:spLocks/>
            </p:cNvSpPr>
            <p:nvPr/>
          </p:nvSpPr>
          <p:spPr bwMode="gray">
            <a:xfrm>
              <a:off x="7857" y="5204"/>
              <a:ext cx="305" cy="541"/>
            </a:xfrm>
            <a:custGeom>
              <a:avLst/>
              <a:gdLst>
                <a:gd name="T0" fmla="*/ 32 w 40"/>
                <a:gd name="T1" fmla="*/ 61 h 64"/>
                <a:gd name="T2" fmla="*/ 15 w 40"/>
                <a:gd name="T3" fmla="*/ 64 h 64"/>
                <a:gd name="T4" fmla="*/ 9 w 40"/>
                <a:gd name="T5" fmla="*/ 50 h 64"/>
                <a:gd name="T6" fmla="*/ 0 w 40"/>
                <a:gd name="T7" fmla="*/ 46 h 64"/>
                <a:gd name="T8" fmla="*/ 0 w 40"/>
                <a:gd name="T9" fmla="*/ 20 h 64"/>
                <a:gd name="T10" fmla="*/ 20 w 40"/>
                <a:gd name="T11" fmla="*/ 18 h 64"/>
                <a:gd name="T12" fmla="*/ 29 w 40"/>
                <a:gd name="T13" fmla="*/ 0 h 64"/>
                <a:gd name="T14" fmla="*/ 40 w 40"/>
                <a:gd name="T15" fmla="*/ 18 h 64"/>
                <a:gd name="T16" fmla="*/ 29 w 40"/>
                <a:gd name="T17" fmla="*/ 46 h 64"/>
                <a:gd name="T18" fmla="*/ 32 w 40"/>
                <a:gd name="T19" fmla="*/ 6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64">
                  <a:moveTo>
                    <a:pt x="32" y="61"/>
                  </a:moveTo>
                  <a:lnTo>
                    <a:pt x="15" y="64"/>
                  </a:lnTo>
                  <a:lnTo>
                    <a:pt x="9" y="50"/>
                  </a:lnTo>
                  <a:lnTo>
                    <a:pt x="0" y="46"/>
                  </a:lnTo>
                  <a:lnTo>
                    <a:pt x="0" y="20"/>
                  </a:lnTo>
                  <a:lnTo>
                    <a:pt x="20" y="18"/>
                  </a:lnTo>
                  <a:lnTo>
                    <a:pt x="29" y="0"/>
                  </a:lnTo>
                  <a:lnTo>
                    <a:pt x="40" y="18"/>
                  </a:lnTo>
                  <a:lnTo>
                    <a:pt x="29" y="46"/>
                  </a:lnTo>
                  <a:lnTo>
                    <a:pt x="32" y="61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18"/>
            <p:cNvSpPr>
              <a:spLocks/>
            </p:cNvSpPr>
            <p:nvPr/>
          </p:nvSpPr>
          <p:spPr bwMode="gray">
            <a:xfrm>
              <a:off x="7968" y="5123"/>
              <a:ext cx="154" cy="64"/>
            </a:xfrm>
            <a:custGeom>
              <a:avLst/>
              <a:gdLst>
                <a:gd name="T0" fmla="*/ 0 w 19"/>
                <a:gd name="T1" fmla="*/ 8 h 8"/>
                <a:gd name="T2" fmla="*/ 4 w 19"/>
                <a:gd name="T3" fmla="*/ 0 h 8"/>
                <a:gd name="T4" fmla="*/ 13 w 19"/>
                <a:gd name="T5" fmla="*/ 0 h 8"/>
                <a:gd name="T6" fmla="*/ 19 w 19"/>
                <a:gd name="T7" fmla="*/ 0 h 8"/>
                <a:gd name="T8" fmla="*/ 0 w 19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8">
                  <a:moveTo>
                    <a:pt x="0" y="8"/>
                  </a:moveTo>
                  <a:lnTo>
                    <a:pt x="4" y="0"/>
                  </a:lnTo>
                  <a:lnTo>
                    <a:pt x="13" y="0"/>
                  </a:lnTo>
                  <a:lnTo>
                    <a:pt x="1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CDB5BC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19"/>
            <p:cNvSpPr>
              <a:spLocks/>
            </p:cNvSpPr>
            <p:nvPr/>
          </p:nvSpPr>
          <p:spPr bwMode="gray">
            <a:xfrm>
              <a:off x="7494" y="5986"/>
              <a:ext cx="314" cy="439"/>
            </a:xfrm>
            <a:custGeom>
              <a:avLst/>
              <a:gdLst>
                <a:gd name="T0" fmla="*/ 0 w 43"/>
                <a:gd name="T1" fmla="*/ 43 h 54"/>
                <a:gd name="T2" fmla="*/ 8 w 43"/>
                <a:gd name="T3" fmla="*/ 40 h 54"/>
                <a:gd name="T4" fmla="*/ 17 w 43"/>
                <a:gd name="T5" fmla="*/ 41 h 54"/>
                <a:gd name="T6" fmla="*/ 20 w 43"/>
                <a:gd name="T7" fmla="*/ 54 h 54"/>
                <a:gd name="T8" fmla="*/ 23 w 43"/>
                <a:gd name="T9" fmla="*/ 37 h 54"/>
                <a:gd name="T10" fmla="*/ 33 w 43"/>
                <a:gd name="T11" fmla="*/ 29 h 54"/>
                <a:gd name="T12" fmla="*/ 43 w 43"/>
                <a:gd name="T13" fmla="*/ 15 h 54"/>
                <a:gd name="T14" fmla="*/ 43 w 43"/>
                <a:gd name="T15" fmla="*/ 0 h 54"/>
                <a:gd name="T16" fmla="*/ 23 w 43"/>
                <a:gd name="T17" fmla="*/ 2 h 54"/>
                <a:gd name="T18" fmla="*/ 18 w 43"/>
                <a:gd name="T19" fmla="*/ 8 h 54"/>
                <a:gd name="T20" fmla="*/ 18 w 43"/>
                <a:gd name="T21" fmla="*/ 11 h 54"/>
                <a:gd name="T22" fmla="*/ 17 w 43"/>
                <a:gd name="T23" fmla="*/ 15 h 54"/>
                <a:gd name="T24" fmla="*/ 8 w 43"/>
                <a:gd name="T25" fmla="*/ 11 h 54"/>
                <a:gd name="T26" fmla="*/ 1 w 43"/>
                <a:gd name="T27" fmla="*/ 28 h 54"/>
                <a:gd name="T28" fmla="*/ 4 w 43"/>
                <a:gd name="T29" fmla="*/ 31 h 54"/>
                <a:gd name="T30" fmla="*/ 0 w 43"/>
                <a:gd name="T31" fmla="*/ 4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3" h="54">
                  <a:moveTo>
                    <a:pt x="0" y="43"/>
                  </a:moveTo>
                  <a:lnTo>
                    <a:pt x="8" y="40"/>
                  </a:lnTo>
                  <a:lnTo>
                    <a:pt x="17" y="41"/>
                  </a:lnTo>
                  <a:lnTo>
                    <a:pt x="20" y="54"/>
                  </a:lnTo>
                  <a:lnTo>
                    <a:pt x="23" y="37"/>
                  </a:lnTo>
                  <a:lnTo>
                    <a:pt x="33" y="29"/>
                  </a:lnTo>
                  <a:lnTo>
                    <a:pt x="43" y="15"/>
                  </a:lnTo>
                  <a:lnTo>
                    <a:pt x="43" y="0"/>
                  </a:lnTo>
                  <a:lnTo>
                    <a:pt x="23" y="2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5"/>
                  </a:lnTo>
                  <a:lnTo>
                    <a:pt x="8" y="11"/>
                  </a:lnTo>
                  <a:lnTo>
                    <a:pt x="1" y="28"/>
                  </a:lnTo>
                  <a:lnTo>
                    <a:pt x="4" y="31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20"/>
            <p:cNvSpPr>
              <a:spLocks/>
            </p:cNvSpPr>
            <p:nvPr/>
          </p:nvSpPr>
          <p:spPr bwMode="gray">
            <a:xfrm>
              <a:off x="9218" y="4945"/>
              <a:ext cx="898" cy="463"/>
            </a:xfrm>
            <a:custGeom>
              <a:avLst/>
              <a:gdLst>
                <a:gd name="T0" fmla="*/ 90 w 122"/>
                <a:gd name="T1" fmla="*/ 56 h 56"/>
                <a:gd name="T2" fmla="*/ 89 w 122"/>
                <a:gd name="T3" fmla="*/ 47 h 56"/>
                <a:gd name="T4" fmla="*/ 58 w 122"/>
                <a:gd name="T5" fmla="*/ 34 h 56"/>
                <a:gd name="T6" fmla="*/ 28 w 122"/>
                <a:gd name="T7" fmla="*/ 52 h 56"/>
                <a:gd name="T8" fmla="*/ 2 w 122"/>
                <a:gd name="T9" fmla="*/ 53 h 56"/>
                <a:gd name="T10" fmla="*/ 0 w 122"/>
                <a:gd name="T11" fmla="*/ 28 h 56"/>
                <a:gd name="T12" fmla="*/ 11 w 122"/>
                <a:gd name="T13" fmla="*/ 17 h 56"/>
                <a:gd name="T14" fmla="*/ 23 w 122"/>
                <a:gd name="T15" fmla="*/ 35 h 56"/>
                <a:gd name="T16" fmla="*/ 38 w 122"/>
                <a:gd name="T17" fmla="*/ 35 h 56"/>
                <a:gd name="T18" fmla="*/ 43 w 122"/>
                <a:gd name="T19" fmla="*/ 18 h 56"/>
                <a:gd name="T20" fmla="*/ 31 w 122"/>
                <a:gd name="T21" fmla="*/ 14 h 56"/>
                <a:gd name="T22" fmla="*/ 26 w 122"/>
                <a:gd name="T23" fmla="*/ 2 h 56"/>
                <a:gd name="T24" fmla="*/ 55 w 122"/>
                <a:gd name="T25" fmla="*/ 0 h 56"/>
                <a:gd name="T26" fmla="*/ 70 w 122"/>
                <a:gd name="T27" fmla="*/ 12 h 56"/>
                <a:gd name="T28" fmla="*/ 98 w 122"/>
                <a:gd name="T29" fmla="*/ 12 h 56"/>
                <a:gd name="T30" fmla="*/ 122 w 122"/>
                <a:gd name="T31" fmla="*/ 34 h 56"/>
                <a:gd name="T32" fmla="*/ 110 w 122"/>
                <a:gd name="T33" fmla="*/ 41 h 56"/>
                <a:gd name="T34" fmla="*/ 96 w 122"/>
                <a:gd name="T35" fmla="*/ 37 h 56"/>
                <a:gd name="T36" fmla="*/ 90 w 122"/>
                <a:gd name="T3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2" h="56">
                  <a:moveTo>
                    <a:pt x="90" y="56"/>
                  </a:moveTo>
                  <a:lnTo>
                    <a:pt x="89" y="47"/>
                  </a:lnTo>
                  <a:lnTo>
                    <a:pt x="58" y="34"/>
                  </a:lnTo>
                  <a:lnTo>
                    <a:pt x="28" y="52"/>
                  </a:lnTo>
                  <a:lnTo>
                    <a:pt x="2" y="53"/>
                  </a:lnTo>
                  <a:lnTo>
                    <a:pt x="0" y="28"/>
                  </a:lnTo>
                  <a:lnTo>
                    <a:pt x="11" y="17"/>
                  </a:lnTo>
                  <a:lnTo>
                    <a:pt x="23" y="35"/>
                  </a:lnTo>
                  <a:lnTo>
                    <a:pt x="38" y="35"/>
                  </a:lnTo>
                  <a:lnTo>
                    <a:pt x="43" y="18"/>
                  </a:lnTo>
                  <a:lnTo>
                    <a:pt x="31" y="14"/>
                  </a:lnTo>
                  <a:lnTo>
                    <a:pt x="26" y="2"/>
                  </a:lnTo>
                  <a:lnTo>
                    <a:pt x="55" y="0"/>
                  </a:lnTo>
                  <a:lnTo>
                    <a:pt x="70" y="12"/>
                  </a:lnTo>
                  <a:lnTo>
                    <a:pt x="98" y="12"/>
                  </a:lnTo>
                  <a:lnTo>
                    <a:pt x="122" y="34"/>
                  </a:lnTo>
                  <a:lnTo>
                    <a:pt x="110" y="41"/>
                  </a:lnTo>
                  <a:lnTo>
                    <a:pt x="96" y="37"/>
                  </a:lnTo>
                  <a:lnTo>
                    <a:pt x="90" y="56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gray">
            <a:xfrm>
              <a:off x="9378" y="7483"/>
              <a:ext cx="590" cy="526"/>
            </a:xfrm>
            <a:custGeom>
              <a:avLst/>
              <a:gdLst>
                <a:gd name="T0" fmla="*/ 63 w 82"/>
                <a:gd name="T1" fmla="*/ 55 h 64"/>
                <a:gd name="T2" fmla="*/ 47 w 82"/>
                <a:gd name="T3" fmla="*/ 56 h 64"/>
                <a:gd name="T4" fmla="*/ 40 w 82"/>
                <a:gd name="T5" fmla="*/ 56 h 64"/>
                <a:gd name="T6" fmla="*/ 31 w 82"/>
                <a:gd name="T7" fmla="*/ 64 h 64"/>
                <a:gd name="T8" fmla="*/ 18 w 82"/>
                <a:gd name="T9" fmla="*/ 59 h 64"/>
                <a:gd name="T10" fmla="*/ 11 w 82"/>
                <a:gd name="T11" fmla="*/ 59 h 64"/>
                <a:gd name="T12" fmla="*/ 8 w 82"/>
                <a:gd name="T13" fmla="*/ 36 h 64"/>
                <a:gd name="T14" fmla="*/ 0 w 82"/>
                <a:gd name="T15" fmla="*/ 23 h 64"/>
                <a:gd name="T16" fmla="*/ 0 w 82"/>
                <a:gd name="T17" fmla="*/ 13 h 64"/>
                <a:gd name="T18" fmla="*/ 12 w 82"/>
                <a:gd name="T19" fmla="*/ 3 h 64"/>
                <a:gd name="T20" fmla="*/ 17 w 82"/>
                <a:gd name="T21" fmla="*/ 6 h 64"/>
                <a:gd name="T22" fmla="*/ 21 w 82"/>
                <a:gd name="T23" fmla="*/ 0 h 64"/>
                <a:gd name="T24" fmla="*/ 38 w 82"/>
                <a:gd name="T25" fmla="*/ 6 h 64"/>
                <a:gd name="T26" fmla="*/ 43 w 82"/>
                <a:gd name="T27" fmla="*/ 19 h 64"/>
                <a:gd name="T28" fmla="*/ 64 w 82"/>
                <a:gd name="T29" fmla="*/ 16 h 64"/>
                <a:gd name="T30" fmla="*/ 78 w 82"/>
                <a:gd name="T31" fmla="*/ 15 h 64"/>
                <a:gd name="T32" fmla="*/ 82 w 82"/>
                <a:gd name="T33" fmla="*/ 27 h 64"/>
                <a:gd name="T34" fmla="*/ 78 w 82"/>
                <a:gd name="T35" fmla="*/ 38 h 64"/>
                <a:gd name="T36" fmla="*/ 72 w 82"/>
                <a:gd name="T37" fmla="*/ 45 h 64"/>
                <a:gd name="T38" fmla="*/ 78 w 82"/>
                <a:gd name="T39" fmla="*/ 53 h 64"/>
                <a:gd name="T40" fmla="*/ 63 w 82"/>
                <a:gd name="T41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4">
                  <a:moveTo>
                    <a:pt x="63" y="55"/>
                  </a:moveTo>
                  <a:lnTo>
                    <a:pt x="47" y="56"/>
                  </a:lnTo>
                  <a:lnTo>
                    <a:pt x="40" y="56"/>
                  </a:lnTo>
                  <a:lnTo>
                    <a:pt x="31" y="64"/>
                  </a:lnTo>
                  <a:lnTo>
                    <a:pt x="18" y="59"/>
                  </a:lnTo>
                  <a:lnTo>
                    <a:pt x="11" y="59"/>
                  </a:lnTo>
                  <a:lnTo>
                    <a:pt x="8" y="36"/>
                  </a:lnTo>
                  <a:lnTo>
                    <a:pt x="0" y="23"/>
                  </a:lnTo>
                  <a:lnTo>
                    <a:pt x="0" y="13"/>
                  </a:lnTo>
                  <a:lnTo>
                    <a:pt x="12" y="3"/>
                  </a:lnTo>
                  <a:lnTo>
                    <a:pt x="17" y="6"/>
                  </a:lnTo>
                  <a:lnTo>
                    <a:pt x="21" y="0"/>
                  </a:lnTo>
                  <a:lnTo>
                    <a:pt x="38" y="6"/>
                  </a:lnTo>
                  <a:lnTo>
                    <a:pt x="43" y="19"/>
                  </a:lnTo>
                  <a:lnTo>
                    <a:pt x="64" y="16"/>
                  </a:lnTo>
                  <a:lnTo>
                    <a:pt x="78" y="15"/>
                  </a:lnTo>
                  <a:lnTo>
                    <a:pt x="82" y="27"/>
                  </a:lnTo>
                  <a:lnTo>
                    <a:pt x="78" y="38"/>
                  </a:lnTo>
                  <a:lnTo>
                    <a:pt x="72" y="45"/>
                  </a:lnTo>
                  <a:lnTo>
                    <a:pt x="78" y="53"/>
                  </a:lnTo>
                  <a:lnTo>
                    <a:pt x="63" y="55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gray">
            <a:xfrm>
              <a:off x="9415" y="4800"/>
              <a:ext cx="529" cy="259"/>
            </a:xfrm>
            <a:custGeom>
              <a:avLst/>
              <a:gdLst>
                <a:gd name="T0" fmla="*/ 72 w 72"/>
                <a:gd name="T1" fmla="*/ 30 h 30"/>
                <a:gd name="T2" fmla="*/ 44 w 72"/>
                <a:gd name="T3" fmla="*/ 30 h 30"/>
                <a:gd name="T4" fmla="*/ 29 w 72"/>
                <a:gd name="T5" fmla="*/ 18 h 30"/>
                <a:gd name="T6" fmla="*/ 0 w 72"/>
                <a:gd name="T7" fmla="*/ 20 h 30"/>
                <a:gd name="T8" fmla="*/ 11 w 72"/>
                <a:gd name="T9" fmla="*/ 9 h 30"/>
                <a:gd name="T10" fmla="*/ 32 w 72"/>
                <a:gd name="T11" fmla="*/ 0 h 30"/>
                <a:gd name="T12" fmla="*/ 55 w 72"/>
                <a:gd name="T13" fmla="*/ 7 h 30"/>
                <a:gd name="T14" fmla="*/ 72 w 72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30">
                  <a:moveTo>
                    <a:pt x="72" y="30"/>
                  </a:moveTo>
                  <a:lnTo>
                    <a:pt x="44" y="30"/>
                  </a:lnTo>
                  <a:lnTo>
                    <a:pt x="29" y="18"/>
                  </a:lnTo>
                  <a:lnTo>
                    <a:pt x="0" y="20"/>
                  </a:lnTo>
                  <a:lnTo>
                    <a:pt x="11" y="9"/>
                  </a:lnTo>
                  <a:lnTo>
                    <a:pt x="32" y="0"/>
                  </a:lnTo>
                  <a:lnTo>
                    <a:pt x="55" y="7"/>
                  </a:lnTo>
                  <a:lnTo>
                    <a:pt x="72" y="3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gray">
            <a:xfrm>
              <a:off x="9139" y="2754"/>
              <a:ext cx="1079" cy="2069"/>
            </a:xfrm>
            <a:custGeom>
              <a:avLst/>
              <a:gdLst>
                <a:gd name="T0" fmla="*/ 20 w 145"/>
                <a:gd name="T1" fmla="*/ 105 h 253"/>
                <a:gd name="T2" fmla="*/ 31 w 145"/>
                <a:gd name="T3" fmla="*/ 98 h 253"/>
                <a:gd name="T4" fmla="*/ 29 w 145"/>
                <a:gd name="T5" fmla="*/ 66 h 253"/>
                <a:gd name="T6" fmla="*/ 28 w 145"/>
                <a:gd name="T7" fmla="*/ 57 h 253"/>
                <a:gd name="T8" fmla="*/ 15 w 145"/>
                <a:gd name="T9" fmla="*/ 44 h 253"/>
                <a:gd name="T10" fmla="*/ 3 w 145"/>
                <a:gd name="T11" fmla="*/ 32 h 253"/>
                <a:gd name="T12" fmla="*/ 15 w 145"/>
                <a:gd name="T13" fmla="*/ 35 h 253"/>
                <a:gd name="T14" fmla="*/ 29 w 145"/>
                <a:gd name="T15" fmla="*/ 37 h 253"/>
                <a:gd name="T16" fmla="*/ 50 w 145"/>
                <a:gd name="T17" fmla="*/ 35 h 253"/>
                <a:gd name="T18" fmla="*/ 57 w 145"/>
                <a:gd name="T19" fmla="*/ 18 h 253"/>
                <a:gd name="T20" fmla="*/ 66 w 145"/>
                <a:gd name="T21" fmla="*/ 6 h 253"/>
                <a:gd name="T22" fmla="*/ 75 w 145"/>
                <a:gd name="T23" fmla="*/ 0 h 253"/>
                <a:gd name="T24" fmla="*/ 87 w 145"/>
                <a:gd name="T25" fmla="*/ 2 h 253"/>
                <a:gd name="T26" fmla="*/ 98 w 145"/>
                <a:gd name="T27" fmla="*/ 12 h 253"/>
                <a:gd name="T28" fmla="*/ 89 w 145"/>
                <a:gd name="T29" fmla="*/ 37 h 253"/>
                <a:gd name="T30" fmla="*/ 105 w 145"/>
                <a:gd name="T31" fmla="*/ 52 h 253"/>
                <a:gd name="T32" fmla="*/ 105 w 145"/>
                <a:gd name="T33" fmla="*/ 52 h 253"/>
                <a:gd name="T34" fmla="*/ 105 w 145"/>
                <a:gd name="T35" fmla="*/ 69 h 253"/>
                <a:gd name="T36" fmla="*/ 110 w 145"/>
                <a:gd name="T37" fmla="*/ 90 h 253"/>
                <a:gd name="T38" fmla="*/ 111 w 145"/>
                <a:gd name="T39" fmla="*/ 115 h 253"/>
                <a:gd name="T40" fmla="*/ 119 w 145"/>
                <a:gd name="T41" fmla="*/ 136 h 253"/>
                <a:gd name="T42" fmla="*/ 127 w 145"/>
                <a:gd name="T43" fmla="*/ 159 h 253"/>
                <a:gd name="T44" fmla="*/ 134 w 145"/>
                <a:gd name="T45" fmla="*/ 168 h 253"/>
                <a:gd name="T46" fmla="*/ 145 w 145"/>
                <a:gd name="T47" fmla="*/ 177 h 253"/>
                <a:gd name="T48" fmla="*/ 133 w 145"/>
                <a:gd name="T49" fmla="*/ 188 h 253"/>
                <a:gd name="T50" fmla="*/ 118 w 145"/>
                <a:gd name="T51" fmla="*/ 205 h 253"/>
                <a:gd name="T52" fmla="*/ 102 w 145"/>
                <a:gd name="T53" fmla="*/ 221 h 253"/>
                <a:gd name="T54" fmla="*/ 99 w 145"/>
                <a:gd name="T55" fmla="*/ 235 h 253"/>
                <a:gd name="T56" fmla="*/ 101 w 145"/>
                <a:gd name="T57" fmla="*/ 253 h 253"/>
                <a:gd name="T58" fmla="*/ 86 w 145"/>
                <a:gd name="T59" fmla="*/ 229 h 253"/>
                <a:gd name="T60" fmla="*/ 66 w 145"/>
                <a:gd name="T61" fmla="*/ 232 h 253"/>
                <a:gd name="T62" fmla="*/ 57 w 145"/>
                <a:gd name="T63" fmla="*/ 241 h 253"/>
                <a:gd name="T64" fmla="*/ 31 w 145"/>
                <a:gd name="T65" fmla="*/ 241 h 253"/>
                <a:gd name="T66" fmla="*/ 12 w 145"/>
                <a:gd name="T67" fmla="*/ 227 h 253"/>
                <a:gd name="T68" fmla="*/ 6 w 145"/>
                <a:gd name="T69" fmla="*/ 211 h 253"/>
                <a:gd name="T70" fmla="*/ 0 w 145"/>
                <a:gd name="T71" fmla="*/ 194 h 253"/>
                <a:gd name="T72" fmla="*/ 3 w 145"/>
                <a:gd name="T73" fmla="*/ 165 h 253"/>
                <a:gd name="T74" fmla="*/ 23 w 145"/>
                <a:gd name="T75" fmla="*/ 157 h 253"/>
                <a:gd name="T76" fmla="*/ 35 w 145"/>
                <a:gd name="T77" fmla="*/ 143 h 253"/>
                <a:gd name="T78" fmla="*/ 40 w 145"/>
                <a:gd name="T79" fmla="*/ 127 h 253"/>
                <a:gd name="T80" fmla="*/ 61 w 145"/>
                <a:gd name="T81" fmla="*/ 130 h 253"/>
                <a:gd name="T82" fmla="*/ 49 w 145"/>
                <a:gd name="T83" fmla="*/ 107 h 253"/>
                <a:gd name="T84" fmla="*/ 20 w 145"/>
                <a:gd name="T85" fmla="*/ 10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5" h="253">
                  <a:moveTo>
                    <a:pt x="20" y="105"/>
                  </a:moveTo>
                  <a:lnTo>
                    <a:pt x="31" y="98"/>
                  </a:lnTo>
                  <a:lnTo>
                    <a:pt x="29" y="66"/>
                  </a:lnTo>
                  <a:lnTo>
                    <a:pt x="28" y="57"/>
                  </a:lnTo>
                  <a:lnTo>
                    <a:pt x="15" y="44"/>
                  </a:lnTo>
                  <a:lnTo>
                    <a:pt x="3" y="32"/>
                  </a:lnTo>
                  <a:lnTo>
                    <a:pt x="15" y="35"/>
                  </a:lnTo>
                  <a:lnTo>
                    <a:pt x="29" y="37"/>
                  </a:lnTo>
                  <a:lnTo>
                    <a:pt x="50" y="35"/>
                  </a:lnTo>
                  <a:lnTo>
                    <a:pt x="57" y="18"/>
                  </a:lnTo>
                  <a:lnTo>
                    <a:pt x="66" y="6"/>
                  </a:lnTo>
                  <a:lnTo>
                    <a:pt x="75" y="0"/>
                  </a:lnTo>
                  <a:lnTo>
                    <a:pt x="87" y="2"/>
                  </a:lnTo>
                  <a:lnTo>
                    <a:pt x="98" y="12"/>
                  </a:lnTo>
                  <a:lnTo>
                    <a:pt x="89" y="37"/>
                  </a:lnTo>
                  <a:lnTo>
                    <a:pt x="105" y="52"/>
                  </a:lnTo>
                  <a:lnTo>
                    <a:pt x="105" y="52"/>
                  </a:lnTo>
                  <a:lnTo>
                    <a:pt x="105" y="69"/>
                  </a:lnTo>
                  <a:lnTo>
                    <a:pt x="110" y="90"/>
                  </a:lnTo>
                  <a:lnTo>
                    <a:pt x="111" y="115"/>
                  </a:lnTo>
                  <a:lnTo>
                    <a:pt x="119" y="136"/>
                  </a:lnTo>
                  <a:lnTo>
                    <a:pt x="127" y="159"/>
                  </a:lnTo>
                  <a:lnTo>
                    <a:pt x="134" y="168"/>
                  </a:lnTo>
                  <a:lnTo>
                    <a:pt x="145" y="177"/>
                  </a:lnTo>
                  <a:lnTo>
                    <a:pt x="133" y="188"/>
                  </a:lnTo>
                  <a:lnTo>
                    <a:pt x="118" y="205"/>
                  </a:lnTo>
                  <a:lnTo>
                    <a:pt x="102" y="221"/>
                  </a:lnTo>
                  <a:lnTo>
                    <a:pt x="99" y="235"/>
                  </a:lnTo>
                  <a:lnTo>
                    <a:pt x="101" y="253"/>
                  </a:lnTo>
                  <a:lnTo>
                    <a:pt x="86" y="229"/>
                  </a:lnTo>
                  <a:lnTo>
                    <a:pt x="66" y="232"/>
                  </a:lnTo>
                  <a:lnTo>
                    <a:pt x="57" y="241"/>
                  </a:lnTo>
                  <a:lnTo>
                    <a:pt x="31" y="241"/>
                  </a:lnTo>
                  <a:lnTo>
                    <a:pt x="12" y="227"/>
                  </a:lnTo>
                  <a:lnTo>
                    <a:pt x="6" y="211"/>
                  </a:lnTo>
                  <a:lnTo>
                    <a:pt x="0" y="194"/>
                  </a:lnTo>
                  <a:lnTo>
                    <a:pt x="3" y="165"/>
                  </a:lnTo>
                  <a:lnTo>
                    <a:pt x="23" y="157"/>
                  </a:lnTo>
                  <a:lnTo>
                    <a:pt x="35" y="143"/>
                  </a:lnTo>
                  <a:lnTo>
                    <a:pt x="40" y="127"/>
                  </a:lnTo>
                  <a:lnTo>
                    <a:pt x="61" y="130"/>
                  </a:lnTo>
                  <a:lnTo>
                    <a:pt x="49" y="107"/>
                  </a:lnTo>
                  <a:lnTo>
                    <a:pt x="20" y="105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24"/>
            <p:cNvSpPr>
              <a:spLocks/>
            </p:cNvSpPr>
            <p:nvPr/>
          </p:nvSpPr>
          <p:spPr bwMode="gray">
            <a:xfrm>
              <a:off x="8061" y="6687"/>
              <a:ext cx="706" cy="482"/>
            </a:xfrm>
            <a:custGeom>
              <a:avLst/>
              <a:gdLst>
                <a:gd name="T0" fmla="*/ 3 w 98"/>
                <a:gd name="T1" fmla="*/ 46 h 58"/>
                <a:gd name="T2" fmla="*/ 0 w 98"/>
                <a:gd name="T3" fmla="*/ 35 h 58"/>
                <a:gd name="T4" fmla="*/ 6 w 98"/>
                <a:gd name="T5" fmla="*/ 37 h 58"/>
                <a:gd name="T6" fmla="*/ 12 w 98"/>
                <a:gd name="T7" fmla="*/ 37 h 58"/>
                <a:gd name="T8" fmla="*/ 31 w 98"/>
                <a:gd name="T9" fmla="*/ 29 h 58"/>
                <a:gd name="T10" fmla="*/ 44 w 98"/>
                <a:gd name="T11" fmla="*/ 21 h 58"/>
                <a:gd name="T12" fmla="*/ 49 w 98"/>
                <a:gd name="T13" fmla="*/ 15 h 58"/>
                <a:gd name="T14" fmla="*/ 49 w 98"/>
                <a:gd name="T15" fmla="*/ 0 h 58"/>
                <a:gd name="T16" fmla="*/ 61 w 98"/>
                <a:gd name="T17" fmla="*/ 11 h 58"/>
                <a:gd name="T18" fmla="*/ 72 w 98"/>
                <a:gd name="T19" fmla="*/ 9 h 58"/>
                <a:gd name="T20" fmla="*/ 75 w 98"/>
                <a:gd name="T21" fmla="*/ 2 h 58"/>
                <a:gd name="T22" fmla="*/ 87 w 98"/>
                <a:gd name="T23" fmla="*/ 2 h 58"/>
                <a:gd name="T24" fmla="*/ 87 w 98"/>
                <a:gd name="T25" fmla="*/ 12 h 58"/>
                <a:gd name="T26" fmla="*/ 96 w 98"/>
                <a:gd name="T27" fmla="*/ 17 h 58"/>
                <a:gd name="T28" fmla="*/ 98 w 98"/>
                <a:gd name="T29" fmla="*/ 32 h 58"/>
                <a:gd name="T30" fmla="*/ 92 w 98"/>
                <a:gd name="T31" fmla="*/ 41 h 58"/>
                <a:gd name="T32" fmla="*/ 90 w 98"/>
                <a:gd name="T33" fmla="*/ 46 h 58"/>
                <a:gd name="T34" fmla="*/ 86 w 98"/>
                <a:gd name="T35" fmla="*/ 52 h 58"/>
                <a:gd name="T36" fmla="*/ 72 w 98"/>
                <a:gd name="T37" fmla="*/ 58 h 58"/>
                <a:gd name="T38" fmla="*/ 47 w 98"/>
                <a:gd name="T39" fmla="*/ 52 h 58"/>
                <a:gd name="T40" fmla="*/ 38 w 98"/>
                <a:gd name="T41" fmla="*/ 43 h 58"/>
                <a:gd name="T42" fmla="*/ 25 w 98"/>
                <a:gd name="T43" fmla="*/ 49 h 58"/>
                <a:gd name="T44" fmla="*/ 11 w 98"/>
                <a:gd name="T45" fmla="*/ 49 h 58"/>
                <a:gd name="T46" fmla="*/ 3 w 98"/>
                <a:gd name="T4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58">
                  <a:moveTo>
                    <a:pt x="3" y="46"/>
                  </a:moveTo>
                  <a:lnTo>
                    <a:pt x="0" y="35"/>
                  </a:lnTo>
                  <a:lnTo>
                    <a:pt x="6" y="37"/>
                  </a:lnTo>
                  <a:lnTo>
                    <a:pt x="12" y="37"/>
                  </a:lnTo>
                  <a:lnTo>
                    <a:pt x="31" y="29"/>
                  </a:lnTo>
                  <a:lnTo>
                    <a:pt x="44" y="21"/>
                  </a:lnTo>
                  <a:lnTo>
                    <a:pt x="49" y="15"/>
                  </a:lnTo>
                  <a:lnTo>
                    <a:pt x="49" y="0"/>
                  </a:lnTo>
                  <a:lnTo>
                    <a:pt x="61" y="11"/>
                  </a:lnTo>
                  <a:lnTo>
                    <a:pt x="72" y="9"/>
                  </a:lnTo>
                  <a:lnTo>
                    <a:pt x="75" y="2"/>
                  </a:lnTo>
                  <a:lnTo>
                    <a:pt x="87" y="2"/>
                  </a:lnTo>
                  <a:lnTo>
                    <a:pt x="87" y="12"/>
                  </a:lnTo>
                  <a:lnTo>
                    <a:pt x="96" y="17"/>
                  </a:lnTo>
                  <a:lnTo>
                    <a:pt x="98" y="32"/>
                  </a:lnTo>
                  <a:lnTo>
                    <a:pt x="92" y="41"/>
                  </a:lnTo>
                  <a:lnTo>
                    <a:pt x="90" y="46"/>
                  </a:lnTo>
                  <a:lnTo>
                    <a:pt x="86" y="52"/>
                  </a:lnTo>
                  <a:lnTo>
                    <a:pt x="72" y="58"/>
                  </a:lnTo>
                  <a:lnTo>
                    <a:pt x="47" y="52"/>
                  </a:lnTo>
                  <a:lnTo>
                    <a:pt x="38" y="43"/>
                  </a:lnTo>
                  <a:lnTo>
                    <a:pt x="25" y="49"/>
                  </a:lnTo>
                  <a:lnTo>
                    <a:pt x="11" y="49"/>
                  </a:lnTo>
                  <a:lnTo>
                    <a:pt x="3" y="46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25"/>
            <p:cNvSpPr>
              <a:spLocks/>
            </p:cNvSpPr>
            <p:nvPr/>
          </p:nvSpPr>
          <p:spPr bwMode="gray">
            <a:xfrm>
              <a:off x="8061" y="6687"/>
              <a:ext cx="706" cy="482"/>
            </a:xfrm>
            <a:custGeom>
              <a:avLst/>
              <a:gdLst>
                <a:gd name="T0" fmla="*/ 3 w 98"/>
                <a:gd name="T1" fmla="*/ 46 h 58"/>
                <a:gd name="T2" fmla="*/ 0 w 98"/>
                <a:gd name="T3" fmla="*/ 35 h 58"/>
                <a:gd name="T4" fmla="*/ 6 w 98"/>
                <a:gd name="T5" fmla="*/ 37 h 58"/>
                <a:gd name="T6" fmla="*/ 12 w 98"/>
                <a:gd name="T7" fmla="*/ 37 h 58"/>
                <a:gd name="T8" fmla="*/ 31 w 98"/>
                <a:gd name="T9" fmla="*/ 29 h 58"/>
                <a:gd name="T10" fmla="*/ 44 w 98"/>
                <a:gd name="T11" fmla="*/ 21 h 58"/>
                <a:gd name="T12" fmla="*/ 49 w 98"/>
                <a:gd name="T13" fmla="*/ 15 h 58"/>
                <a:gd name="T14" fmla="*/ 49 w 98"/>
                <a:gd name="T15" fmla="*/ 0 h 58"/>
                <a:gd name="T16" fmla="*/ 61 w 98"/>
                <a:gd name="T17" fmla="*/ 11 h 58"/>
                <a:gd name="T18" fmla="*/ 72 w 98"/>
                <a:gd name="T19" fmla="*/ 9 h 58"/>
                <a:gd name="T20" fmla="*/ 75 w 98"/>
                <a:gd name="T21" fmla="*/ 2 h 58"/>
                <a:gd name="T22" fmla="*/ 87 w 98"/>
                <a:gd name="T23" fmla="*/ 2 h 58"/>
                <a:gd name="T24" fmla="*/ 87 w 98"/>
                <a:gd name="T25" fmla="*/ 12 h 58"/>
                <a:gd name="T26" fmla="*/ 96 w 98"/>
                <a:gd name="T27" fmla="*/ 17 h 58"/>
                <a:gd name="T28" fmla="*/ 98 w 98"/>
                <a:gd name="T29" fmla="*/ 32 h 58"/>
                <a:gd name="T30" fmla="*/ 92 w 98"/>
                <a:gd name="T31" fmla="*/ 41 h 58"/>
                <a:gd name="T32" fmla="*/ 90 w 98"/>
                <a:gd name="T33" fmla="*/ 46 h 58"/>
                <a:gd name="T34" fmla="*/ 86 w 98"/>
                <a:gd name="T35" fmla="*/ 52 h 58"/>
                <a:gd name="T36" fmla="*/ 72 w 98"/>
                <a:gd name="T37" fmla="*/ 58 h 58"/>
                <a:gd name="T38" fmla="*/ 47 w 98"/>
                <a:gd name="T39" fmla="*/ 52 h 58"/>
                <a:gd name="T40" fmla="*/ 38 w 98"/>
                <a:gd name="T41" fmla="*/ 43 h 58"/>
                <a:gd name="T42" fmla="*/ 25 w 98"/>
                <a:gd name="T43" fmla="*/ 49 h 58"/>
                <a:gd name="T44" fmla="*/ 11 w 98"/>
                <a:gd name="T45" fmla="*/ 49 h 58"/>
                <a:gd name="T46" fmla="*/ 3 w 98"/>
                <a:gd name="T4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58">
                  <a:moveTo>
                    <a:pt x="3" y="46"/>
                  </a:moveTo>
                  <a:lnTo>
                    <a:pt x="0" y="35"/>
                  </a:lnTo>
                  <a:lnTo>
                    <a:pt x="6" y="37"/>
                  </a:lnTo>
                  <a:lnTo>
                    <a:pt x="12" y="37"/>
                  </a:lnTo>
                  <a:lnTo>
                    <a:pt x="31" y="29"/>
                  </a:lnTo>
                  <a:lnTo>
                    <a:pt x="44" y="21"/>
                  </a:lnTo>
                  <a:lnTo>
                    <a:pt x="49" y="15"/>
                  </a:lnTo>
                  <a:lnTo>
                    <a:pt x="49" y="0"/>
                  </a:lnTo>
                  <a:lnTo>
                    <a:pt x="61" y="11"/>
                  </a:lnTo>
                  <a:lnTo>
                    <a:pt x="72" y="9"/>
                  </a:lnTo>
                  <a:lnTo>
                    <a:pt x="75" y="2"/>
                  </a:lnTo>
                  <a:lnTo>
                    <a:pt x="87" y="2"/>
                  </a:lnTo>
                  <a:lnTo>
                    <a:pt x="87" y="12"/>
                  </a:lnTo>
                  <a:lnTo>
                    <a:pt x="96" y="17"/>
                  </a:lnTo>
                  <a:lnTo>
                    <a:pt x="98" y="32"/>
                  </a:lnTo>
                  <a:lnTo>
                    <a:pt x="92" y="41"/>
                  </a:lnTo>
                  <a:lnTo>
                    <a:pt x="90" y="46"/>
                  </a:lnTo>
                  <a:lnTo>
                    <a:pt x="86" y="52"/>
                  </a:lnTo>
                  <a:lnTo>
                    <a:pt x="72" y="58"/>
                  </a:lnTo>
                  <a:lnTo>
                    <a:pt x="47" y="52"/>
                  </a:lnTo>
                  <a:lnTo>
                    <a:pt x="38" y="43"/>
                  </a:lnTo>
                  <a:lnTo>
                    <a:pt x="25" y="49"/>
                  </a:lnTo>
                  <a:lnTo>
                    <a:pt x="11" y="49"/>
                  </a:lnTo>
                  <a:lnTo>
                    <a:pt x="3" y="46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26"/>
            <p:cNvSpPr>
              <a:spLocks/>
            </p:cNvSpPr>
            <p:nvPr/>
          </p:nvSpPr>
          <p:spPr bwMode="gray">
            <a:xfrm>
              <a:off x="8061" y="6687"/>
              <a:ext cx="706" cy="482"/>
            </a:xfrm>
            <a:custGeom>
              <a:avLst/>
              <a:gdLst>
                <a:gd name="T0" fmla="*/ 3 w 98"/>
                <a:gd name="T1" fmla="*/ 46 h 58"/>
                <a:gd name="T2" fmla="*/ 0 w 98"/>
                <a:gd name="T3" fmla="*/ 35 h 58"/>
                <a:gd name="T4" fmla="*/ 6 w 98"/>
                <a:gd name="T5" fmla="*/ 37 h 58"/>
                <a:gd name="T6" fmla="*/ 12 w 98"/>
                <a:gd name="T7" fmla="*/ 37 h 58"/>
                <a:gd name="T8" fmla="*/ 31 w 98"/>
                <a:gd name="T9" fmla="*/ 29 h 58"/>
                <a:gd name="T10" fmla="*/ 44 w 98"/>
                <a:gd name="T11" fmla="*/ 21 h 58"/>
                <a:gd name="T12" fmla="*/ 49 w 98"/>
                <a:gd name="T13" fmla="*/ 15 h 58"/>
                <a:gd name="T14" fmla="*/ 49 w 98"/>
                <a:gd name="T15" fmla="*/ 0 h 58"/>
                <a:gd name="T16" fmla="*/ 61 w 98"/>
                <a:gd name="T17" fmla="*/ 11 h 58"/>
                <a:gd name="T18" fmla="*/ 72 w 98"/>
                <a:gd name="T19" fmla="*/ 9 h 58"/>
                <a:gd name="T20" fmla="*/ 75 w 98"/>
                <a:gd name="T21" fmla="*/ 2 h 58"/>
                <a:gd name="T22" fmla="*/ 87 w 98"/>
                <a:gd name="T23" fmla="*/ 2 h 58"/>
                <a:gd name="T24" fmla="*/ 87 w 98"/>
                <a:gd name="T25" fmla="*/ 12 h 58"/>
                <a:gd name="T26" fmla="*/ 96 w 98"/>
                <a:gd name="T27" fmla="*/ 17 h 58"/>
                <a:gd name="T28" fmla="*/ 98 w 98"/>
                <a:gd name="T29" fmla="*/ 32 h 58"/>
                <a:gd name="T30" fmla="*/ 92 w 98"/>
                <a:gd name="T31" fmla="*/ 41 h 58"/>
                <a:gd name="T32" fmla="*/ 90 w 98"/>
                <a:gd name="T33" fmla="*/ 46 h 58"/>
                <a:gd name="T34" fmla="*/ 86 w 98"/>
                <a:gd name="T35" fmla="*/ 52 h 58"/>
                <a:gd name="T36" fmla="*/ 72 w 98"/>
                <a:gd name="T37" fmla="*/ 58 h 58"/>
                <a:gd name="T38" fmla="*/ 47 w 98"/>
                <a:gd name="T39" fmla="*/ 52 h 58"/>
                <a:gd name="T40" fmla="*/ 38 w 98"/>
                <a:gd name="T41" fmla="*/ 43 h 58"/>
                <a:gd name="T42" fmla="*/ 25 w 98"/>
                <a:gd name="T43" fmla="*/ 49 h 58"/>
                <a:gd name="T44" fmla="*/ 11 w 98"/>
                <a:gd name="T45" fmla="*/ 49 h 58"/>
                <a:gd name="T46" fmla="*/ 3 w 98"/>
                <a:gd name="T4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58">
                  <a:moveTo>
                    <a:pt x="3" y="46"/>
                  </a:moveTo>
                  <a:lnTo>
                    <a:pt x="0" y="35"/>
                  </a:lnTo>
                  <a:lnTo>
                    <a:pt x="6" y="37"/>
                  </a:lnTo>
                  <a:lnTo>
                    <a:pt x="12" y="37"/>
                  </a:lnTo>
                  <a:lnTo>
                    <a:pt x="31" y="29"/>
                  </a:lnTo>
                  <a:lnTo>
                    <a:pt x="44" y="21"/>
                  </a:lnTo>
                  <a:lnTo>
                    <a:pt x="49" y="15"/>
                  </a:lnTo>
                  <a:lnTo>
                    <a:pt x="49" y="0"/>
                  </a:lnTo>
                  <a:lnTo>
                    <a:pt x="61" y="11"/>
                  </a:lnTo>
                  <a:lnTo>
                    <a:pt x="72" y="9"/>
                  </a:lnTo>
                  <a:lnTo>
                    <a:pt x="75" y="2"/>
                  </a:lnTo>
                  <a:lnTo>
                    <a:pt x="87" y="2"/>
                  </a:lnTo>
                  <a:lnTo>
                    <a:pt x="87" y="12"/>
                  </a:lnTo>
                  <a:lnTo>
                    <a:pt x="96" y="17"/>
                  </a:lnTo>
                  <a:lnTo>
                    <a:pt x="98" y="32"/>
                  </a:lnTo>
                  <a:lnTo>
                    <a:pt x="92" y="41"/>
                  </a:lnTo>
                  <a:lnTo>
                    <a:pt x="90" y="46"/>
                  </a:lnTo>
                  <a:lnTo>
                    <a:pt x="86" y="52"/>
                  </a:lnTo>
                  <a:lnTo>
                    <a:pt x="72" y="58"/>
                  </a:lnTo>
                  <a:lnTo>
                    <a:pt x="47" y="52"/>
                  </a:lnTo>
                  <a:lnTo>
                    <a:pt x="38" y="43"/>
                  </a:lnTo>
                  <a:lnTo>
                    <a:pt x="25" y="49"/>
                  </a:lnTo>
                  <a:lnTo>
                    <a:pt x="11" y="49"/>
                  </a:lnTo>
                  <a:lnTo>
                    <a:pt x="3" y="46"/>
                  </a:lnTo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27"/>
            <p:cNvSpPr>
              <a:spLocks/>
            </p:cNvSpPr>
            <p:nvPr/>
          </p:nvSpPr>
          <p:spPr bwMode="gray">
            <a:xfrm>
              <a:off x="6761" y="4940"/>
              <a:ext cx="73" cy="23"/>
            </a:xfrm>
            <a:custGeom>
              <a:avLst/>
              <a:gdLst>
                <a:gd name="T0" fmla="*/ 0 w 9"/>
                <a:gd name="T1" fmla="*/ 0 h 4"/>
                <a:gd name="T2" fmla="*/ 1 w 9"/>
                <a:gd name="T3" fmla="*/ 4 h 4"/>
                <a:gd name="T4" fmla="*/ 9 w 9"/>
                <a:gd name="T5" fmla="*/ 0 h 4"/>
                <a:gd name="T6" fmla="*/ 0 w 9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1" y="4"/>
                  </a:lnTo>
                  <a:lnTo>
                    <a:pt x="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gray">
            <a:xfrm>
              <a:off x="8488" y="8526"/>
              <a:ext cx="230" cy="152"/>
            </a:xfrm>
            <a:custGeom>
              <a:avLst/>
              <a:gdLst>
                <a:gd name="T0" fmla="*/ 29 w 32"/>
                <a:gd name="T1" fmla="*/ 0 h 20"/>
                <a:gd name="T2" fmla="*/ 17 w 32"/>
                <a:gd name="T3" fmla="*/ 3 h 20"/>
                <a:gd name="T4" fmla="*/ 0 w 32"/>
                <a:gd name="T5" fmla="*/ 2 h 20"/>
                <a:gd name="T6" fmla="*/ 3 w 32"/>
                <a:gd name="T7" fmla="*/ 6 h 20"/>
                <a:gd name="T8" fmla="*/ 6 w 32"/>
                <a:gd name="T9" fmla="*/ 14 h 20"/>
                <a:gd name="T10" fmla="*/ 15 w 32"/>
                <a:gd name="T11" fmla="*/ 16 h 20"/>
                <a:gd name="T12" fmla="*/ 32 w 32"/>
                <a:gd name="T13" fmla="*/ 20 h 20"/>
                <a:gd name="T14" fmla="*/ 31 w 32"/>
                <a:gd name="T15" fmla="*/ 9 h 20"/>
                <a:gd name="T16" fmla="*/ 29 w 32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20">
                  <a:moveTo>
                    <a:pt x="29" y="0"/>
                  </a:moveTo>
                  <a:lnTo>
                    <a:pt x="17" y="3"/>
                  </a:lnTo>
                  <a:lnTo>
                    <a:pt x="0" y="2"/>
                  </a:lnTo>
                  <a:lnTo>
                    <a:pt x="3" y="6"/>
                  </a:lnTo>
                  <a:lnTo>
                    <a:pt x="6" y="14"/>
                  </a:lnTo>
                  <a:lnTo>
                    <a:pt x="15" y="16"/>
                  </a:lnTo>
                  <a:lnTo>
                    <a:pt x="32" y="20"/>
                  </a:lnTo>
                  <a:lnTo>
                    <a:pt x="31" y="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29"/>
            <p:cNvSpPr>
              <a:spLocks noChangeAspect="1"/>
            </p:cNvSpPr>
            <p:nvPr/>
          </p:nvSpPr>
          <p:spPr bwMode="gray">
            <a:xfrm>
              <a:off x="6026" y="5727"/>
              <a:ext cx="218" cy="317"/>
            </a:xfrm>
            <a:custGeom>
              <a:avLst/>
              <a:gdLst>
                <a:gd name="T0" fmla="*/ 32 w 61"/>
                <a:gd name="T1" fmla="*/ 0 h 78"/>
                <a:gd name="T2" fmla="*/ 27 w 61"/>
                <a:gd name="T3" fmla="*/ 6 h 78"/>
                <a:gd name="T4" fmla="*/ 27 w 61"/>
                <a:gd name="T5" fmla="*/ 17 h 78"/>
                <a:gd name="T6" fmla="*/ 1 w 61"/>
                <a:gd name="T7" fmla="*/ 20 h 78"/>
                <a:gd name="T8" fmla="*/ 0 w 61"/>
                <a:gd name="T9" fmla="*/ 27 h 78"/>
                <a:gd name="T10" fmla="*/ 0 w 61"/>
                <a:gd name="T11" fmla="*/ 40 h 78"/>
                <a:gd name="T12" fmla="*/ 7 w 61"/>
                <a:gd name="T13" fmla="*/ 41 h 78"/>
                <a:gd name="T14" fmla="*/ 7 w 61"/>
                <a:gd name="T15" fmla="*/ 52 h 78"/>
                <a:gd name="T16" fmla="*/ 0 w 61"/>
                <a:gd name="T17" fmla="*/ 56 h 78"/>
                <a:gd name="T18" fmla="*/ 1 w 61"/>
                <a:gd name="T19" fmla="*/ 69 h 78"/>
                <a:gd name="T20" fmla="*/ 1 w 61"/>
                <a:gd name="T21" fmla="*/ 78 h 78"/>
                <a:gd name="T22" fmla="*/ 18 w 61"/>
                <a:gd name="T23" fmla="*/ 78 h 78"/>
                <a:gd name="T24" fmla="*/ 33 w 61"/>
                <a:gd name="T25" fmla="*/ 67 h 78"/>
                <a:gd name="T26" fmla="*/ 45 w 61"/>
                <a:gd name="T27" fmla="*/ 67 h 78"/>
                <a:gd name="T28" fmla="*/ 56 w 61"/>
                <a:gd name="T29" fmla="*/ 64 h 78"/>
                <a:gd name="T30" fmla="*/ 61 w 61"/>
                <a:gd name="T31" fmla="*/ 41 h 78"/>
                <a:gd name="T32" fmla="*/ 54 w 61"/>
                <a:gd name="T33" fmla="*/ 26 h 78"/>
                <a:gd name="T34" fmla="*/ 38 w 61"/>
                <a:gd name="T35" fmla="*/ 26 h 78"/>
                <a:gd name="T36" fmla="*/ 35 w 61"/>
                <a:gd name="T37" fmla="*/ 17 h 78"/>
                <a:gd name="T38" fmla="*/ 39 w 61"/>
                <a:gd name="T39" fmla="*/ 5 h 78"/>
                <a:gd name="T40" fmla="*/ 32 w 61"/>
                <a:gd name="T4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78">
                  <a:moveTo>
                    <a:pt x="32" y="0"/>
                  </a:moveTo>
                  <a:lnTo>
                    <a:pt x="27" y="6"/>
                  </a:lnTo>
                  <a:lnTo>
                    <a:pt x="27" y="17"/>
                  </a:lnTo>
                  <a:lnTo>
                    <a:pt x="1" y="20"/>
                  </a:lnTo>
                  <a:lnTo>
                    <a:pt x="0" y="27"/>
                  </a:lnTo>
                  <a:lnTo>
                    <a:pt x="0" y="40"/>
                  </a:lnTo>
                  <a:lnTo>
                    <a:pt x="7" y="41"/>
                  </a:lnTo>
                  <a:lnTo>
                    <a:pt x="7" y="52"/>
                  </a:lnTo>
                  <a:lnTo>
                    <a:pt x="0" y="56"/>
                  </a:lnTo>
                  <a:lnTo>
                    <a:pt x="1" y="69"/>
                  </a:lnTo>
                  <a:lnTo>
                    <a:pt x="1" y="78"/>
                  </a:lnTo>
                  <a:lnTo>
                    <a:pt x="18" y="78"/>
                  </a:lnTo>
                  <a:lnTo>
                    <a:pt x="33" y="67"/>
                  </a:lnTo>
                  <a:lnTo>
                    <a:pt x="45" y="67"/>
                  </a:lnTo>
                  <a:lnTo>
                    <a:pt x="56" y="64"/>
                  </a:lnTo>
                  <a:lnTo>
                    <a:pt x="61" y="41"/>
                  </a:lnTo>
                  <a:lnTo>
                    <a:pt x="54" y="26"/>
                  </a:lnTo>
                  <a:lnTo>
                    <a:pt x="38" y="26"/>
                  </a:lnTo>
                  <a:lnTo>
                    <a:pt x="35" y="17"/>
                  </a:lnTo>
                  <a:lnTo>
                    <a:pt x="39" y="5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gray">
            <a:xfrm>
              <a:off x="6238" y="5646"/>
              <a:ext cx="224" cy="241"/>
            </a:xfrm>
            <a:custGeom>
              <a:avLst/>
              <a:gdLst>
                <a:gd name="T0" fmla="*/ 19 w 30"/>
                <a:gd name="T1" fmla="*/ 28 h 28"/>
                <a:gd name="T2" fmla="*/ 3 w 30"/>
                <a:gd name="T3" fmla="*/ 28 h 28"/>
                <a:gd name="T4" fmla="*/ 0 w 30"/>
                <a:gd name="T5" fmla="*/ 19 h 28"/>
                <a:gd name="T6" fmla="*/ 4 w 30"/>
                <a:gd name="T7" fmla="*/ 7 h 28"/>
                <a:gd name="T8" fmla="*/ 12 w 30"/>
                <a:gd name="T9" fmla="*/ 0 h 28"/>
                <a:gd name="T10" fmla="*/ 21 w 30"/>
                <a:gd name="T11" fmla="*/ 4 h 28"/>
                <a:gd name="T12" fmla="*/ 29 w 30"/>
                <a:gd name="T13" fmla="*/ 10 h 28"/>
                <a:gd name="T14" fmla="*/ 30 w 30"/>
                <a:gd name="T15" fmla="*/ 20 h 28"/>
                <a:gd name="T16" fmla="*/ 19 w 30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8">
                  <a:moveTo>
                    <a:pt x="19" y="28"/>
                  </a:moveTo>
                  <a:lnTo>
                    <a:pt x="3" y="28"/>
                  </a:lnTo>
                  <a:lnTo>
                    <a:pt x="0" y="19"/>
                  </a:lnTo>
                  <a:lnTo>
                    <a:pt x="4" y="7"/>
                  </a:lnTo>
                  <a:lnTo>
                    <a:pt x="12" y="0"/>
                  </a:lnTo>
                  <a:lnTo>
                    <a:pt x="21" y="4"/>
                  </a:lnTo>
                  <a:lnTo>
                    <a:pt x="29" y="10"/>
                  </a:lnTo>
                  <a:lnTo>
                    <a:pt x="30" y="20"/>
                  </a:lnTo>
                  <a:lnTo>
                    <a:pt x="19" y="28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31"/>
            <p:cNvSpPr>
              <a:spLocks/>
            </p:cNvSpPr>
            <p:nvPr/>
          </p:nvSpPr>
          <p:spPr bwMode="gray">
            <a:xfrm>
              <a:off x="6285" y="5073"/>
              <a:ext cx="128" cy="183"/>
            </a:xfrm>
            <a:custGeom>
              <a:avLst/>
              <a:gdLst>
                <a:gd name="T0" fmla="*/ 11 w 14"/>
                <a:gd name="T1" fmla="*/ 0 h 23"/>
                <a:gd name="T2" fmla="*/ 2 w 14"/>
                <a:gd name="T3" fmla="*/ 6 h 23"/>
                <a:gd name="T4" fmla="*/ 0 w 14"/>
                <a:gd name="T5" fmla="*/ 17 h 23"/>
                <a:gd name="T6" fmla="*/ 5 w 14"/>
                <a:gd name="T7" fmla="*/ 23 h 23"/>
                <a:gd name="T8" fmla="*/ 14 w 14"/>
                <a:gd name="T9" fmla="*/ 13 h 23"/>
                <a:gd name="T10" fmla="*/ 11 w 14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3">
                  <a:moveTo>
                    <a:pt x="11" y="0"/>
                  </a:moveTo>
                  <a:lnTo>
                    <a:pt x="2" y="6"/>
                  </a:lnTo>
                  <a:lnTo>
                    <a:pt x="0" y="17"/>
                  </a:lnTo>
                  <a:lnTo>
                    <a:pt x="5" y="23"/>
                  </a:lnTo>
                  <a:lnTo>
                    <a:pt x="14" y="13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gray">
            <a:xfrm>
              <a:off x="6413" y="5059"/>
              <a:ext cx="805" cy="1540"/>
            </a:xfrm>
            <a:custGeom>
              <a:avLst/>
              <a:gdLst>
                <a:gd name="T0" fmla="*/ 17 w 109"/>
                <a:gd name="T1" fmla="*/ 2 h 188"/>
                <a:gd name="T2" fmla="*/ 11 w 109"/>
                <a:gd name="T3" fmla="*/ 14 h 188"/>
                <a:gd name="T4" fmla="*/ 0 w 109"/>
                <a:gd name="T5" fmla="*/ 26 h 188"/>
                <a:gd name="T6" fmla="*/ 8 w 109"/>
                <a:gd name="T7" fmla="*/ 29 h 188"/>
                <a:gd name="T8" fmla="*/ 11 w 109"/>
                <a:gd name="T9" fmla="*/ 38 h 188"/>
                <a:gd name="T10" fmla="*/ 11 w 109"/>
                <a:gd name="T11" fmla="*/ 48 h 188"/>
                <a:gd name="T12" fmla="*/ 2 w 109"/>
                <a:gd name="T13" fmla="*/ 52 h 188"/>
                <a:gd name="T14" fmla="*/ 7 w 109"/>
                <a:gd name="T15" fmla="*/ 63 h 188"/>
                <a:gd name="T16" fmla="*/ 16 w 109"/>
                <a:gd name="T17" fmla="*/ 63 h 188"/>
                <a:gd name="T18" fmla="*/ 17 w 109"/>
                <a:gd name="T19" fmla="*/ 72 h 188"/>
                <a:gd name="T20" fmla="*/ 14 w 109"/>
                <a:gd name="T21" fmla="*/ 80 h 188"/>
                <a:gd name="T22" fmla="*/ 39 w 109"/>
                <a:gd name="T23" fmla="*/ 84 h 188"/>
                <a:gd name="T24" fmla="*/ 45 w 109"/>
                <a:gd name="T25" fmla="*/ 93 h 188"/>
                <a:gd name="T26" fmla="*/ 51 w 109"/>
                <a:gd name="T27" fmla="*/ 96 h 188"/>
                <a:gd name="T28" fmla="*/ 49 w 109"/>
                <a:gd name="T29" fmla="*/ 104 h 188"/>
                <a:gd name="T30" fmla="*/ 36 w 109"/>
                <a:gd name="T31" fmla="*/ 112 h 188"/>
                <a:gd name="T32" fmla="*/ 25 w 109"/>
                <a:gd name="T33" fmla="*/ 112 h 188"/>
                <a:gd name="T34" fmla="*/ 23 w 109"/>
                <a:gd name="T35" fmla="*/ 124 h 188"/>
                <a:gd name="T36" fmla="*/ 28 w 109"/>
                <a:gd name="T37" fmla="*/ 130 h 188"/>
                <a:gd name="T38" fmla="*/ 25 w 109"/>
                <a:gd name="T39" fmla="*/ 141 h 188"/>
                <a:gd name="T40" fmla="*/ 17 w 109"/>
                <a:gd name="T41" fmla="*/ 145 h 188"/>
                <a:gd name="T42" fmla="*/ 42 w 109"/>
                <a:gd name="T43" fmla="*/ 150 h 188"/>
                <a:gd name="T44" fmla="*/ 40 w 109"/>
                <a:gd name="T45" fmla="*/ 154 h 188"/>
                <a:gd name="T46" fmla="*/ 31 w 109"/>
                <a:gd name="T47" fmla="*/ 156 h 188"/>
                <a:gd name="T48" fmla="*/ 22 w 109"/>
                <a:gd name="T49" fmla="*/ 167 h 188"/>
                <a:gd name="T50" fmla="*/ 13 w 109"/>
                <a:gd name="T51" fmla="*/ 177 h 188"/>
                <a:gd name="T52" fmla="*/ 11 w 109"/>
                <a:gd name="T53" fmla="*/ 188 h 188"/>
                <a:gd name="T54" fmla="*/ 34 w 109"/>
                <a:gd name="T55" fmla="*/ 179 h 188"/>
                <a:gd name="T56" fmla="*/ 48 w 109"/>
                <a:gd name="T57" fmla="*/ 171 h 188"/>
                <a:gd name="T58" fmla="*/ 68 w 109"/>
                <a:gd name="T59" fmla="*/ 176 h 188"/>
                <a:gd name="T60" fmla="*/ 83 w 109"/>
                <a:gd name="T61" fmla="*/ 165 h 188"/>
                <a:gd name="T62" fmla="*/ 103 w 109"/>
                <a:gd name="T63" fmla="*/ 160 h 188"/>
                <a:gd name="T64" fmla="*/ 90 w 109"/>
                <a:gd name="T65" fmla="*/ 150 h 188"/>
                <a:gd name="T66" fmla="*/ 97 w 109"/>
                <a:gd name="T67" fmla="*/ 145 h 188"/>
                <a:gd name="T68" fmla="*/ 107 w 109"/>
                <a:gd name="T69" fmla="*/ 147 h 188"/>
                <a:gd name="T70" fmla="*/ 109 w 109"/>
                <a:gd name="T71" fmla="*/ 124 h 188"/>
                <a:gd name="T72" fmla="*/ 89 w 109"/>
                <a:gd name="T73" fmla="*/ 116 h 188"/>
                <a:gd name="T74" fmla="*/ 87 w 109"/>
                <a:gd name="T75" fmla="*/ 101 h 188"/>
                <a:gd name="T76" fmla="*/ 86 w 109"/>
                <a:gd name="T77" fmla="*/ 92 h 188"/>
                <a:gd name="T78" fmla="*/ 75 w 109"/>
                <a:gd name="T79" fmla="*/ 87 h 188"/>
                <a:gd name="T80" fmla="*/ 77 w 109"/>
                <a:gd name="T81" fmla="*/ 75 h 188"/>
                <a:gd name="T82" fmla="*/ 68 w 109"/>
                <a:gd name="T83" fmla="*/ 72 h 188"/>
                <a:gd name="T84" fmla="*/ 71 w 109"/>
                <a:gd name="T85" fmla="*/ 54 h 188"/>
                <a:gd name="T86" fmla="*/ 45 w 109"/>
                <a:gd name="T87" fmla="*/ 37 h 188"/>
                <a:gd name="T88" fmla="*/ 58 w 109"/>
                <a:gd name="T89" fmla="*/ 32 h 188"/>
                <a:gd name="T90" fmla="*/ 60 w 109"/>
                <a:gd name="T91" fmla="*/ 16 h 188"/>
                <a:gd name="T92" fmla="*/ 36 w 109"/>
                <a:gd name="T93" fmla="*/ 16 h 188"/>
                <a:gd name="T94" fmla="*/ 36 w 109"/>
                <a:gd name="T95" fmla="*/ 0 h 188"/>
                <a:gd name="T96" fmla="*/ 17 w 109"/>
                <a:gd name="T97" fmla="*/ 2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9" h="188">
                  <a:moveTo>
                    <a:pt x="17" y="2"/>
                  </a:moveTo>
                  <a:lnTo>
                    <a:pt x="11" y="14"/>
                  </a:lnTo>
                  <a:lnTo>
                    <a:pt x="0" y="26"/>
                  </a:lnTo>
                  <a:lnTo>
                    <a:pt x="8" y="29"/>
                  </a:lnTo>
                  <a:lnTo>
                    <a:pt x="11" y="38"/>
                  </a:lnTo>
                  <a:lnTo>
                    <a:pt x="11" y="48"/>
                  </a:lnTo>
                  <a:lnTo>
                    <a:pt x="2" y="52"/>
                  </a:lnTo>
                  <a:lnTo>
                    <a:pt x="7" y="63"/>
                  </a:lnTo>
                  <a:lnTo>
                    <a:pt x="16" y="63"/>
                  </a:lnTo>
                  <a:lnTo>
                    <a:pt x="17" y="72"/>
                  </a:lnTo>
                  <a:lnTo>
                    <a:pt x="14" y="80"/>
                  </a:lnTo>
                  <a:lnTo>
                    <a:pt x="39" y="84"/>
                  </a:lnTo>
                  <a:lnTo>
                    <a:pt x="45" y="93"/>
                  </a:lnTo>
                  <a:lnTo>
                    <a:pt x="51" y="96"/>
                  </a:lnTo>
                  <a:lnTo>
                    <a:pt x="49" y="104"/>
                  </a:lnTo>
                  <a:lnTo>
                    <a:pt x="36" y="112"/>
                  </a:lnTo>
                  <a:lnTo>
                    <a:pt x="25" y="112"/>
                  </a:lnTo>
                  <a:lnTo>
                    <a:pt x="23" y="124"/>
                  </a:lnTo>
                  <a:lnTo>
                    <a:pt x="28" y="130"/>
                  </a:lnTo>
                  <a:lnTo>
                    <a:pt x="25" y="141"/>
                  </a:lnTo>
                  <a:lnTo>
                    <a:pt x="17" y="145"/>
                  </a:lnTo>
                  <a:lnTo>
                    <a:pt x="42" y="150"/>
                  </a:lnTo>
                  <a:lnTo>
                    <a:pt x="40" y="154"/>
                  </a:lnTo>
                  <a:lnTo>
                    <a:pt x="31" y="156"/>
                  </a:lnTo>
                  <a:lnTo>
                    <a:pt x="22" y="167"/>
                  </a:lnTo>
                  <a:lnTo>
                    <a:pt x="13" y="177"/>
                  </a:lnTo>
                  <a:lnTo>
                    <a:pt x="11" y="188"/>
                  </a:lnTo>
                  <a:lnTo>
                    <a:pt x="34" y="179"/>
                  </a:lnTo>
                  <a:lnTo>
                    <a:pt x="48" y="171"/>
                  </a:lnTo>
                  <a:lnTo>
                    <a:pt x="68" y="176"/>
                  </a:lnTo>
                  <a:lnTo>
                    <a:pt x="83" y="165"/>
                  </a:lnTo>
                  <a:lnTo>
                    <a:pt x="103" y="160"/>
                  </a:lnTo>
                  <a:lnTo>
                    <a:pt x="90" y="150"/>
                  </a:lnTo>
                  <a:lnTo>
                    <a:pt x="97" y="145"/>
                  </a:lnTo>
                  <a:lnTo>
                    <a:pt x="107" y="147"/>
                  </a:lnTo>
                  <a:lnTo>
                    <a:pt x="109" y="124"/>
                  </a:lnTo>
                  <a:lnTo>
                    <a:pt x="89" y="116"/>
                  </a:lnTo>
                  <a:lnTo>
                    <a:pt x="87" y="101"/>
                  </a:lnTo>
                  <a:lnTo>
                    <a:pt x="86" y="92"/>
                  </a:lnTo>
                  <a:lnTo>
                    <a:pt x="75" y="87"/>
                  </a:lnTo>
                  <a:lnTo>
                    <a:pt x="77" y="75"/>
                  </a:lnTo>
                  <a:lnTo>
                    <a:pt x="68" y="72"/>
                  </a:lnTo>
                  <a:lnTo>
                    <a:pt x="71" y="54"/>
                  </a:lnTo>
                  <a:lnTo>
                    <a:pt x="45" y="37"/>
                  </a:lnTo>
                  <a:lnTo>
                    <a:pt x="58" y="32"/>
                  </a:lnTo>
                  <a:lnTo>
                    <a:pt x="60" y="16"/>
                  </a:lnTo>
                  <a:lnTo>
                    <a:pt x="36" y="16"/>
                  </a:lnTo>
                  <a:lnTo>
                    <a:pt x="36" y="0"/>
                  </a:lnTo>
                  <a:lnTo>
                    <a:pt x="17" y="2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gray">
            <a:xfrm>
              <a:off x="6860" y="4626"/>
              <a:ext cx="67" cy="174"/>
            </a:xfrm>
            <a:custGeom>
              <a:avLst/>
              <a:gdLst>
                <a:gd name="T0" fmla="*/ 10 w 10"/>
                <a:gd name="T1" fmla="*/ 0 h 20"/>
                <a:gd name="T2" fmla="*/ 0 w 10"/>
                <a:gd name="T3" fmla="*/ 9 h 20"/>
                <a:gd name="T4" fmla="*/ 4 w 10"/>
                <a:gd name="T5" fmla="*/ 20 h 20"/>
                <a:gd name="T6" fmla="*/ 10 w 10"/>
                <a:gd name="T7" fmla="*/ 20 h 20"/>
                <a:gd name="T8" fmla="*/ 10 w 1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0">
                  <a:moveTo>
                    <a:pt x="10" y="0"/>
                  </a:moveTo>
                  <a:lnTo>
                    <a:pt x="0" y="9"/>
                  </a:lnTo>
                  <a:lnTo>
                    <a:pt x="4" y="20"/>
                  </a:lnTo>
                  <a:lnTo>
                    <a:pt x="10" y="2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gray">
            <a:xfrm>
              <a:off x="7532" y="2478"/>
              <a:ext cx="2712" cy="2645"/>
            </a:xfrm>
            <a:custGeom>
              <a:avLst/>
              <a:gdLst>
                <a:gd name="T0" fmla="*/ 316 w 366"/>
                <a:gd name="T1" fmla="*/ 44 h 320"/>
                <a:gd name="T2" fmla="*/ 293 w 366"/>
                <a:gd name="T3" fmla="*/ 32 h 320"/>
                <a:gd name="T4" fmla="*/ 275 w 366"/>
                <a:gd name="T5" fmla="*/ 50 h 320"/>
                <a:gd name="T6" fmla="*/ 247 w 366"/>
                <a:gd name="T7" fmla="*/ 69 h 320"/>
                <a:gd name="T8" fmla="*/ 221 w 366"/>
                <a:gd name="T9" fmla="*/ 64 h 320"/>
                <a:gd name="T10" fmla="*/ 206 w 366"/>
                <a:gd name="T11" fmla="*/ 81 h 320"/>
                <a:gd name="T12" fmla="*/ 180 w 366"/>
                <a:gd name="T13" fmla="*/ 82 h 320"/>
                <a:gd name="T14" fmla="*/ 165 w 366"/>
                <a:gd name="T15" fmla="*/ 95 h 320"/>
                <a:gd name="T16" fmla="*/ 154 w 366"/>
                <a:gd name="T17" fmla="*/ 104 h 320"/>
                <a:gd name="T18" fmla="*/ 143 w 366"/>
                <a:gd name="T19" fmla="*/ 124 h 320"/>
                <a:gd name="T20" fmla="*/ 130 w 366"/>
                <a:gd name="T21" fmla="*/ 136 h 320"/>
                <a:gd name="T22" fmla="*/ 119 w 366"/>
                <a:gd name="T23" fmla="*/ 159 h 320"/>
                <a:gd name="T24" fmla="*/ 122 w 366"/>
                <a:gd name="T25" fmla="*/ 180 h 320"/>
                <a:gd name="T26" fmla="*/ 101 w 366"/>
                <a:gd name="T27" fmla="*/ 183 h 320"/>
                <a:gd name="T28" fmla="*/ 101 w 366"/>
                <a:gd name="T29" fmla="*/ 221 h 320"/>
                <a:gd name="T30" fmla="*/ 111 w 366"/>
                <a:gd name="T31" fmla="*/ 255 h 320"/>
                <a:gd name="T32" fmla="*/ 101 w 366"/>
                <a:gd name="T33" fmla="*/ 281 h 320"/>
                <a:gd name="T34" fmla="*/ 92 w 366"/>
                <a:gd name="T35" fmla="*/ 310 h 320"/>
                <a:gd name="T36" fmla="*/ 58 w 366"/>
                <a:gd name="T37" fmla="*/ 307 h 320"/>
                <a:gd name="T38" fmla="*/ 35 w 366"/>
                <a:gd name="T39" fmla="*/ 319 h 320"/>
                <a:gd name="T40" fmla="*/ 17 w 366"/>
                <a:gd name="T41" fmla="*/ 302 h 320"/>
                <a:gd name="T42" fmla="*/ 12 w 366"/>
                <a:gd name="T43" fmla="*/ 269 h 320"/>
                <a:gd name="T44" fmla="*/ 0 w 366"/>
                <a:gd name="T45" fmla="*/ 229 h 320"/>
                <a:gd name="T46" fmla="*/ 15 w 366"/>
                <a:gd name="T47" fmla="*/ 215 h 320"/>
                <a:gd name="T48" fmla="*/ 43 w 366"/>
                <a:gd name="T49" fmla="*/ 209 h 320"/>
                <a:gd name="T50" fmla="*/ 64 w 366"/>
                <a:gd name="T51" fmla="*/ 198 h 320"/>
                <a:gd name="T52" fmla="*/ 85 w 366"/>
                <a:gd name="T53" fmla="*/ 172 h 320"/>
                <a:gd name="T54" fmla="*/ 99 w 366"/>
                <a:gd name="T55" fmla="*/ 151 h 320"/>
                <a:gd name="T56" fmla="*/ 107 w 366"/>
                <a:gd name="T57" fmla="*/ 124 h 320"/>
                <a:gd name="T58" fmla="*/ 134 w 366"/>
                <a:gd name="T59" fmla="*/ 92 h 320"/>
                <a:gd name="T60" fmla="*/ 171 w 366"/>
                <a:gd name="T61" fmla="*/ 78 h 320"/>
                <a:gd name="T62" fmla="*/ 204 w 366"/>
                <a:gd name="T63" fmla="*/ 67 h 320"/>
                <a:gd name="T64" fmla="*/ 221 w 366"/>
                <a:gd name="T65" fmla="*/ 49 h 320"/>
                <a:gd name="T66" fmla="*/ 206 w 366"/>
                <a:gd name="T67" fmla="*/ 24 h 320"/>
                <a:gd name="T68" fmla="*/ 227 w 366"/>
                <a:gd name="T69" fmla="*/ 9 h 320"/>
                <a:gd name="T70" fmla="*/ 238 w 366"/>
                <a:gd name="T71" fmla="*/ 26 h 320"/>
                <a:gd name="T72" fmla="*/ 246 w 366"/>
                <a:gd name="T73" fmla="*/ 18 h 320"/>
                <a:gd name="T74" fmla="*/ 259 w 366"/>
                <a:gd name="T75" fmla="*/ 28 h 320"/>
                <a:gd name="T76" fmla="*/ 256 w 366"/>
                <a:gd name="T77" fmla="*/ 11 h 320"/>
                <a:gd name="T78" fmla="*/ 282 w 366"/>
                <a:gd name="T79" fmla="*/ 12 h 320"/>
                <a:gd name="T80" fmla="*/ 294 w 366"/>
                <a:gd name="T81" fmla="*/ 14 h 320"/>
                <a:gd name="T82" fmla="*/ 320 w 366"/>
                <a:gd name="T83" fmla="*/ 5 h 320"/>
                <a:gd name="T84" fmla="*/ 336 w 366"/>
                <a:gd name="T85" fmla="*/ 28 h 320"/>
                <a:gd name="T86" fmla="*/ 346 w 366"/>
                <a:gd name="T87" fmla="*/ 50 h 320"/>
                <a:gd name="T88" fmla="*/ 323 w 366"/>
                <a:gd name="T89" fmla="*/ 84 h 320"/>
                <a:gd name="T90" fmla="*/ 316 w 366"/>
                <a:gd name="T91" fmla="*/ 44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6" h="320">
                  <a:moveTo>
                    <a:pt x="307" y="69"/>
                  </a:moveTo>
                  <a:lnTo>
                    <a:pt x="316" y="44"/>
                  </a:lnTo>
                  <a:lnTo>
                    <a:pt x="305" y="34"/>
                  </a:lnTo>
                  <a:lnTo>
                    <a:pt x="293" y="32"/>
                  </a:lnTo>
                  <a:lnTo>
                    <a:pt x="284" y="38"/>
                  </a:lnTo>
                  <a:lnTo>
                    <a:pt x="275" y="50"/>
                  </a:lnTo>
                  <a:lnTo>
                    <a:pt x="268" y="67"/>
                  </a:lnTo>
                  <a:lnTo>
                    <a:pt x="247" y="69"/>
                  </a:lnTo>
                  <a:lnTo>
                    <a:pt x="233" y="67"/>
                  </a:lnTo>
                  <a:lnTo>
                    <a:pt x="221" y="64"/>
                  </a:lnTo>
                  <a:lnTo>
                    <a:pt x="214" y="72"/>
                  </a:lnTo>
                  <a:lnTo>
                    <a:pt x="206" y="81"/>
                  </a:lnTo>
                  <a:lnTo>
                    <a:pt x="191" y="81"/>
                  </a:lnTo>
                  <a:lnTo>
                    <a:pt x="180" y="82"/>
                  </a:lnTo>
                  <a:lnTo>
                    <a:pt x="172" y="90"/>
                  </a:lnTo>
                  <a:lnTo>
                    <a:pt x="165" y="95"/>
                  </a:lnTo>
                  <a:lnTo>
                    <a:pt x="156" y="92"/>
                  </a:lnTo>
                  <a:lnTo>
                    <a:pt x="154" y="104"/>
                  </a:lnTo>
                  <a:lnTo>
                    <a:pt x="146" y="110"/>
                  </a:lnTo>
                  <a:lnTo>
                    <a:pt x="143" y="124"/>
                  </a:lnTo>
                  <a:lnTo>
                    <a:pt x="134" y="124"/>
                  </a:lnTo>
                  <a:lnTo>
                    <a:pt x="130" y="136"/>
                  </a:lnTo>
                  <a:lnTo>
                    <a:pt x="122" y="139"/>
                  </a:lnTo>
                  <a:lnTo>
                    <a:pt x="119" y="159"/>
                  </a:lnTo>
                  <a:lnTo>
                    <a:pt x="113" y="172"/>
                  </a:lnTo>
                  <a:lnTo>
                    <a:pt x="122" y="180"/>
                  </a:lnTo>
                  <a:lnTo>
                    <a:pt x="116" y="186"/>
                  </a:lnTo>
                  <a:lnTo>
                    <a:pt x="101" y="183"/>
                  </a:lnTo>
                  <a:lnTo>
                    <a:pt x="98" y="194"/>
                  </a:lnTo>
                  <a:lnTo>
                    <a:pt x="101" y="221"/>
                  </a:lnTo>
                  <a:lnTo>
                    <a:pt x="104" y="238"/>
                  </a:lnTo>
                  <a:lnTo>
                    <a:pt x="111" y="255"/>
                  </a:lnTo>
                  <a:lnTo>
                    <a:pt x="116" y="273"/>
                  </a:lnTo>
                  <a:lnTo>
                    <a:pt x="101" y="281"/>
                  </a:lnTo>
                  <a:lnTo>
                    <a:pt x="96" y="299"/>
                  </a:lnTo>
                  <a:lnTo>
                    <a:pt x="92" y="310"/>
                  </a:lnTo>
                  <a:lnTo>
                    <a:pt x="81" y="302"/>
                  </a:lnTo>
                  <a:lnTo>
                    <a:pt x="58" y="307"/>
                  </a:lnTo>
                  <a:lnTo>
                    <a:pt x="46" y="314"/>
                  </a:lnTo>
                  <a:lnTo>
                    <a:pt x="35" y="319"/>
                  </a:lnTo>
                  <a:lnTo>
                    <a:pt x="17" y="320"/>
                  </a:lnTo>
                  <a:lnTo>
                    <a:pt x="17" y="302"/>
                  </a:lnTo>
                  <a:lnTo>
                    <a:pt x="8" y="296"/>
                  </a:lnTo>
                  <a:lnTo>
                    <a:pt x="12" y="269"/>
                  </a:lnTo>
                  <a:lnTo>
                    <a:pt x="2" y="267"/>
                  </a:lnTo>
                  <a:lnTo>
                    <a:pt x="0" y="229"/>
                  </a:lnTo>
                  <a:lnTo>
                    <a:pt x="12" y="224"/>
                  </a:lnTo>
                  <a:lnTo>
                    <a:pt x="15" y="215"/>
                  </a:lnTo>
                  <a:lnTo>
                    <a:pt x="29" y="211"/>
                  </a:lnTo>
                  <a:lnTo>
                    <a:pt x="43" y="209"/>
                  </a:lnTo>
                  <a:lnTo>
                    <a:pt x="47" y="200"/>
                  </a:lnTo>
                  <a:lnTo>
                    <a:pt x="64" y="198"/>
                  </a:lnTo>
                  <a:lnTo>
                    <a:pt x="66" y="180"/>
                  </a:lnTo>
                  <a:lnTo>
                    <a:pt x="85" y="172"/>
                  </a:lnTo>
                  <a:lnTo>
                    <a:pt x="88" y="159"/>
                  </a:lnTo>
                  <a:lnTo>
                    <a:pt x="99" y="151"/>
                  </a:lnTo>
                  <a:lnTo>
                    <a:pt x="102" y="137"/>
                  </a:lnTo>
                  <a:lnTo>
                    <a:pt x="107" y="124"/>
                  </a:lnTo>
                  <a:lnTo>
                    <a:pt x="122" y="107"/>
                  </a:lnTo>
                  <a:lnTo>
                    <a:pt x="134" y="92"/>
                  </a:lnTo>
                  <a:lnTo>
                    <a:pt x="149" y="81"/>
                  </a:lnTo>
                  <a:lnTo>
                    <a:pt x="171" y="78"/>
                  </a:lnTo>
                  <a:lnTo>
                    <a:pt x="182" y="72"/>
                  </a:lnTo>
                  <a:lnTo>
                    <a:pt x="204" y="67"/>
                  </a:lnTo>
                  <a:lnTo>
                    <a:pt x="207" y="55"/>
                  </a:lnTo>
                  <a:lnTo>
                    <a:pt x="221" y="49"/>
                  </a:lnTo>
                  <a:lnTo>
                    <a:pt x="217" y="32"/>
                  </a:lnTo>
                  <a:lnTo>
                    <a:pt x="206" y="24"/>
                  </a:lnTo>
                  <a:lnTo>
                    <a:pt x="221" y="20"/>
                  </a:lnTo>
                  <a:lnTo>
                    <a:pt x="227" y="9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38" y="18"/>
                  </a:lnTo>
                  <a:lnTo>
                    <a:pt x="246" y="18"/>
                  </a:lnTo>
                  <a:lnTo>
                    <a:pt x="249" y="24"/>
                  </a:lnTo>
                  <a:lnTo>
                    <a:pt x="259" y="28"/>
                  </a:lnTo>
                  <a:lnTo>
                    <a:pt x="264" y="15"/>
                  </a:lnTo>
                  <a:lnTo>
                    <a:pt x="256" y="11"/>
                  </a:lnTo>
                  <a:lnTo>
                    <a:pt x="270" y="3"/>
                  </a:lnTo>
                  <a:lnTo>
                    <a:pt x="282" y="12"/>
                  </a:lnTo>
                  <a:lnTo>
                    <a:pt x="290" y="0"/>
                  </a:lnTo>
                  <a:lnTo>
                    <a:pt x="294" y="14"/>
                  </a:lnTo>
                  <a:lnTo>
                    <a:pt x="307" y="15"/>
                  </a:lnTo>
                  <a:lnTo>
                    <a:pt x="320" y="5"/>
                  </a:lnTo>
                  <a:lnTo>
                    <a:pt x="339" y="15"/>
                  </a:lnTo>
                  <a:lnTo>
                    <a:pt x="336" y="28"/>
                  </a:lnTo>
                  <a:lnTo>
                    <a:pt x="366" y="38"/>
                  </a:lnTo>
                  <a:lnTo>
                    <a:pt x="346" y="50"/>
                  </a:lnTo>
                  <a:lnTo>
                    <a:pt x="329" y="69"/>
                  </a:lnTo>
                  <a:lnTo>
                    <a:pt x="323" y="84"/>
                  </a:lnTo>
                  <a:lnTo>
                    <a:pt x="307" y="69"/>
                  </a:lnTo>
                  <a:lnTo>
                    <a:pt x="316" y="44"/>
                  </a:lnTo>
                  <a:lnTo>
                    <a:pt x="307" y="69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35"/>
            <p:cNvSpPr>
              <a:spLocks/>
            </p:cNvSpPr>
            <p:nvPr/>
          </p:nvSpPr>
          <p:spPr bwMode="gray">
            <a:xfrm>
              <a:off x="7532" y="2478"/>
              <a:ext cx="2712" cy="2645"/>
            </a:xfrm>
            <a:custGeom>
              <a:avLst/>
              <a:gdLst>
                <a:gd name="T0" fmla="*/ 316 w 366"/>
                <a:gd name="T1" fmla="*/ 44 h 320"/>
                <a:gd name="T2" fmla="*/ 293 w 366"/>
                <a:gd name="T3" fmla="*/ 32 h 320"/>
                <a:gd name="T4" fmla="*/ 275 w 366"/>
                <a:gd name="T5" fmla="*/ 50 h 320"/>
                <a:gd name="T6" fmla="*/ 247 w 366"/>
                <a:gd name="T7" fmla="*/ 69 h 320"/>
                <a:gd name="T8" fmla="*/ 221 w 366"/>
                <a:gd name="T9" fmla="*/ 64 h 320"/>
                <a:gd name="T10" fmla="*/ 206 w 366"/>
                <a:gd name="T11" fmla="*/ 81 h 320"/>
                <a:gd name="T12" fmla="*/ 180 w 366"/>
                <a:gd name="T13" fmla="*/ 82 h 320"/>
                <a:gd name="T14" fmla="*/ 165 w 366"/>
                <a:gd name="T15" fmla="*/ 95 h 320"/>
                <a:gd name="T16" fmla="*/ 154 w 366"/>
                <a:gd name="T17" fmla="*/ 104 h 320"/>
                <a:gd name="T18" fmla="*/ 143 w 366"/>
                <a:gd name="T19" fmla="*/ 124 h 320"/>
                <a:gd name="T20" fmla="*/ 130 w 366"/>
                <a:gd name="T21" fmla="*/ 136 h 320"/>
                <a:gd name="T22" fmla="*/ 119 w 366"/>
                <a:gd name="T23" fmla="*/ 159 h 320"/>
                <a:gd name="T24" fmla="*/ 122 w 366"/>
                <a:gd name="T25" fmla="*/ 180 h 320"/>
                <a:gd name="T26" fmla="*/ 101 w 366"/>
                <a:gd name="T27" fmla="*/ 183 h 320"/>
                <a:gd name="T28" fmla="*/ 101 w 366"/>
                <a:gd name="T29" fmla="*/ 221 h 320"/>
                <a:gd name="T30" fmla="*/ 111 w 366"/>
                <a:gd name="T31" fmla="*/ 255 h 320"/>
                <a:gd name="T32" fmla="*/ 101 w 366"/>
                <a:gd name="T33" fmla="*/ 281 h 320"/>
                <a:gd name="T34" fmla="*/ 92 w 366"/>
                <a:gd name="T35" fmla="*/ 310 h 320"/>
                <a:gd name="T36" fmla="*/ 58 w 366"/>
                <a:gd name="T37" fmla="*/ 307 h 320"/>
                <a:gd name="T38" fmla="*/ 35 w 366"/>
                <a:gd name="T39" fmla="*/ 319 h 320"/>
                <a:gd name="T40" fmla="*/ 17 w 366"/>
                <a:gd name="T41" fmla="*/ 302 h 320"/>
                <a:gd name="T42" fmla="*/ 12 w 366"/>
                <a:gd name="T43" fmla="*/ 269 h 320"/>
                <a:gd name="T44" fmla="*/ 0 w 366"/>
                <a:gd name="T45" fmla="*/ 229 h 320"/>
                <a:gd name="T46" fmla="*/ 15 w 366"/>
                <a:gd name="T47" fmla="*/ 215 h 320"/>
                <a:gd name="T48" fmla="*/ 43 w 366"/>
                <a:gd name="T49" fmla="*/ 209 h 320"/>
                <a:gd name="T50" fmla="*/ 64 w 366"/>
                <a:gd name="T51" fmla="*/ 198 h 320"/>
                <a:gd name="T52" fmla="*/ 85 w 366"/>
                <a:gd name="T53" fmla="*/ 172 h 320"/>
                <a:gd name="T54" fmla="*/ 99 w 366"/>
                <a:gd name="T55" fmla="*/ 151 h 320"/>
                <a:gd name="T56" fmla="*/ 107 w 366"/>
                <a:gd name="T57" fmla="*/ 124 h 320"/>
                <a:gd name="T58" fmla="*/ 134 w 366"/>
                <a:gd name="T59" fmla="*/ 92 h 320"/>
                <a:gd name="T60" fmla="*/ 171 w 366"/>
                <a:gd name="T61" fmla="*/ 78 h 320"/>
                <a:gd name="T62" fmla="*/ 204 w 366"/>
                <a:gd name="T63" fmla="*/ 67 h 320"/>
                <a:gd name="T64" fmla="*/ 221 w 366"/>
                <a:gd name="T65" fmla="*/ 49 h 320"/>
                <a:gd name="T66" fmla="*/ 206 w 366"/>
                <a:gd name="T67" fmla="*/ 24 h 320"/>
                <a:gd name="T68" fmla="*/ 227 w 366"/>
                <a:gd name="T69" fmla="*/ 9 h 320"/>
                <a:gd name="T70" fmla="*/ 238 w 366"/>
                <a:gd name="T71" fmla="*/ 26 h 320"/>
                <a:gd name="T72" fmla="*/ 246 w 366"/>
                <a:gd name="T73" fmla="*/ 18 h 320"/>
                <a:gd name="T74" fmla="*/ 259 w 366"/>
                <a:gd name="T75" fmla="*/ 28 h 320"/>
                <a:gd name="T76" fmla="*/ 256 w 366"/>
                <a:gd name="T77" fmla="*/ 11 h 320"/>
                <a:gd name="T78" fmla="*/ 282 w 366"/>
                <a:gd name="T79" fmla="*/ 12 h 320"/>
                <a:gd name="T80" fmla="*/ 294 w 366"/>
                <a:gd name="T81" fmla="*/ 14 h 320"/>
                <a:gd name="T82" fmla="*/ 320 w 366"/>
                <a:gd name="T83" fmla="*/ 5 h 320"/>
                <a:gd name="T84" fmla="*/ 336 w 366"/>
                <a:gd name="T85" fmla="*/ 28 h 320"/>
                <a:gd name="T86" fmla="*/ 346 w 366"/>
                <a:gd name="T87" fmla="*/ 50 h 320"/>
                <a:gd name="T88" fmla="*/ 323 w 366"/>
                <a:gd name="T89" fmla="*/ 84 h 320"/>
                <a:gd name="T90" fmla="*/ 316 w 366"/>
                <a:gd name="T91" fmla="*/ 44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6" h="320">
                  <a:moveTo>
                    <a:pt x="307" y="69"/>
                  </a:moveTo>
                  <a:lnTo>
                    <a:pt x="316" y="44"/>
                  </a:lnTo>
                  <a:lnTo>
                    <a:pt x="305" y="34"/>
                  </a:lnTo>
                  <a:lnTo>
                    <a:pt x="293" y="32"/>
                  </a:lnTo>
                  <a:lnTo>
                    <a:pt x="284" y="38"/>
                  </a:lnTo>
                  <a:lnTo>
                    <a:pt x="275" y="50"/>
                  </a:lnTo>
                  <a:lnTo>
                    <a:pt x="268" y="67"/>
                  </a:lnTo>
                  <a:lnTo>
                    <a:pt x="247" y="69"/>
                  </a:lnTo>
                  <a:lnTo>
                    <a:pt x="233" y="67"/>
                  </a:lnTo>
                  <a:lnTo>
                    <a:pt x="221" y="64"/>
                  </a:lnTo>
                  <a:lnTo>
                    <a:pt x="214" y="72"/>
                  </a:lnTo>
                  <a:lnTo>
                    <a:pt x="206" y="81"/>
                  </a:lnTo>
                  <a:lnTo>
                    <a:pt x="191" y="81"/>
                  </a:lnTo>
                  <a:lnTo>
                    <a:pt x="180" y="82"/>
                  </a:lnTo>
                  <a:lnTo>
                    <a:pt x="172" y="90"/>
                  </a:lnTo>
                  <a:lnTo>
                    <a:pt x="165" y="95"/>
                  </a:lnTo>
                  <a:lnTo>
                    <a:pt x="156" y="92"/>
                  </a:lnTo>
                  <a:lnTo>
                    <a:pt x="154" y="104"/>
                  </a:lnTo>
                  <a:lnTo>
                    <a:pt x="146" y="110"/>
                  </a:lnTo>
                  <a:lnTo>
                    <a:pt x="143" y="124"/>
                  </a:lnTo>
                  <a:lnTo>
                    <a:pt x="134" y="124"/>
                  </a:lnTo>
                  <a:lnTo>
                    <a:pt x="130" y="136"/>
                  </a:lnTo>
                  <a:lnTo>
                    <a:pt x="122" y="139"/>
                  </a:lnTo>
                  <a:lnTo>
                    <a:pt x="119" y="159"/>
                  </a:lnTo>
                  <a:lnTo>
                    <a:pt x="113" y="172"/>
                  </a:lnTo>
                  <a:lnTo>
                    <a:pt x="122" y="180"/>
                  </a:lnTo>
                  <a:lnTo>
                    <a:pt x="116" y="186"/>
                  </a:lnTo>
                  <a:lnTo>
                    <a:pt x="101" y="183"/>
                  </a:lnTo>
                  <a:lnTo>
                    <a:pt x="98" y="194"/>
                  </a:lnTo>
                  <a:lnTo>
                    <a:pt x="101" y="221"/>
                  </a:lnTo>
                  <a:lnTo>
                    <a:pt x="104" y="238"/>
                  </a:lnTo>
                  <a:lnTo>
                    <a:pt x="111" y="255"/>
                  </a:lnTo>
                  <a:lnTo>
                    <a:pt x="116" y="273"/>
                  </a:lnTo>
                  <a:lnTo>
                    <a:pt x="101" y="281"/>
                  </a:lnTo>
                  <a:lnTo>
                    <a:pt x="96" y="299"/>
                  </a:lnTo>
                  <a:lnTo>
                    <a:pt x="92" y="310"/>
                  </a:lnTo>
                  <a:lnTo>
                    <a:pt x="81" y="302"/>
                  </a:lnTo>
                  <a:lnTo>
                    <a:pt x="58" y="307"/>
                  </a:lnTo>
                  <a:lnTo>
                    <a:pt x="46" y="314"/>
                  </a:lnTo>
                  <a:lnTo>
                    <a:pt x="35" y="319"/>
                  </a:lnTo>
                  <a:lnTo>
                    <a:pt x="17" y="320"/>
                  </a:lnTo>
                  <a:lnTo>
                    <a:pt x="17" y="302"/>
                  </a:lnTo>
                  <a:lnTo>
                    <a:pt x="8" y="296"/>
                  </a:lnTo>
                  <a:lnTo>
                    <a:pt x="12" y="269"/>
                  </a:lnTo>
                  <a:lnTo>
                    <a:pt x="2" y="267"/>
                  </a:lnTo>
                  <a:lnTo>
                    <a:pt x="0" y="229"/>
                  </a:lnTo>
                  <a:lnTo>
                    <a:pt x="12" y="224"/>
                  </a:lnTo>
                  <a:lnTo>
                    <a:pt x="15" y="215"/>
                  </a:lnTo>
                  <a:lnTo>
                    <a:pt x="29" y="211"/>
                  </a:lnTo>
                  <a:lnTo>
                    <a:pt x="43" y="209"/>
                  </a:lnTo>
                  <a:lnTo>
                    <a:pt x="47" y="200"/>
                  </a:lnTo>
                  <a:lnTo>
                    <a:pt x="64" y="198"/>
                  </a:lnTo>
                  <a:lnTo>
                    <a:pt x="66" y="180"/>
                  </a:lnTo>
                  <a:lnTo>
                    <a:pt x="85" y="172"/>
                  </a:lnTo>
                  <a:lnTo>
                    <a:pt x="88" y="159"/>
                  </a:lnTo>
                  <a:lnTo>
                    <a:pt x="99" y="151"/>
                  </a:lnTo>
                  <a:lnTo>
                    <a:pt x="102" y="137"/>
                  </a:lnTo>
                  <a:lnTo>
                    <a:pt x="107" y="124"/>
                  </a:lnTo>
                  <a:lnTo>
                    <a:pt x="122" y="107"/>
                  </a:lnTo>
                  <a:lnTo>
                    <a:pt x="134" y="92"/>
                  </a:lnTo>
                  <a:lnTo>
                    <a:pt x="149" y="81"/>
                  </a:lnTo>
                  <a:lnTo>
                    <a:pt x="171" y="78"/>
                  </a:lnTo>
                  <a:lnTo>
                    <a:pt x="182" y="72"/>
                  </a:lnTo>
                  <a:lnTo>
                    <a:pt x="204" y="67"/>
                  </a:lnTo>
                  <a:lnTo>
                    <a:pt x="207" y="55"/>
                  </a:lnTo>
                  <a:lnTo>
                    <a:pt x="221" y="49"/>
                  </a:lnTo>
                  <a:lnTo>
                    <a:pt x="217" y="32"/>
                  </a:lnTo>
                  <a:lnTo>
                    <a:pt x="206" y="24"/>
                  </a:lnTo>
                  <a:lnTo>
                    <a:pt x="221" y="20"/>
                  </a:lnTo>
                  <a:lnTo>
                    <a:pt x="227" y="9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38" y="18"/>
                  </a:lnTo>
                  <a:lnTo>
                    <a:pt x="246" y="18"/>
                  </a:lnTo>
                  <a:lnTo>
                    <a:pt x="249" y="24"/>
                  </a:lnTo>
                  <a:lnTo>
                    <a:pt x="259" y="28"/>
                  </a:lnTo>
                  <a:lnTo>
                    <a:pt x="264" y="15"/>
                  </a:lnTo>
                  <a:lnTo>
                    <a:pt x="256" y="11"/>
                  </a:lnTo>
                  <a:lnTo>
                    <a:pt x="270" y="3"/>
                  </a:lnTo>
                  <a:lnTo>
                    <a:pt x="282" y="12"/>
                  </a:lnTo>
                  <a:lnTo>
                    <a:pt x="290" y="0"/>
                  </a:lnTo>
                  <a:lnTo>
                    <a:pt x="294" y="14"/>
                  </a:lnTo>
                  <a:lnTo>
                    <a:pt x="307" y="15"/>
                  </a:lnTo>
                  <a:lnTo>
                    <a:pt x="320" y="5"/>
                  </a:lnTo>
                  <a:lnTo>
                    <a:pt x="339" y="15"/>
                  </a:lnTo>
                  <a:lnTo>
                    <a:pt x="336" y="28"/>
                  </a:lnTo>
                  <a:lnTo>
                    <a:pt x="366" y="38"/>
                  </a:lnTo>
                  <a:lnTo>
                    <a:pt x="346" y="50"/>
                  </a:lnTo>
                  <a:lnTo>
                    <a:pt x="329" y="69"/>
                  </a:lnTo>
                  <a:lnTo>
                    <a:pt x="323" y="84"/>
                  </a:lnTo>
                  <a:lnTo>
                    <a:pt x="307" y="69"/>
                  </a:lnTo>
                  <a:lnTo>
                    <a:pt x="316" y="44"/>
                  </a:lnTo>
                  <a:lnTo>
                    <a:pt x="307" y="69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36"/>
            <p:cNvSpPr>
              <a:spLocks/>
            </p:cNvSpPr>
            <p:nvPr/>
          </p:nvSpPr>
          <p:spPr bwMode="gray">
            <a:xfrm>
              <a:off x="7532" y="2478"/>
              <a:ext cx="2712" cy="2645"/>
            </a:xfrm>
            <a:custGeom>
              <a:avLst/>
              <a:gdLst>
                <a:gd name="T0" fmla="*/ 316 w 366"/>
                <a:gd name="T1" fmla="*/ 44 h 320"/>
                <a:gd name="T2" fmla="*/ 293 w 366"/>
                <a:gd name="T3" fmla="*/ 32 h 320"/>
                <a:gd name="T4" fmla="*/ 275 w 366"/>
                <a:gd name="T5" fmla="*/ 50 h 320"/>
                <a:gd name="T6" fmla="*/ 247 w 366"/>
                <a:gd name="T7" fmla="*/ 69 h 320"/>
                <a:gd name="T8" fmla="*/ 221 w 366"/>
                <a:gd name="T9" fmla="*/ 64 h 320"/>
                <a:gd name="T10" fmla="*/ 206 w 366"/>
                <a:gd name="T11" fmla="*/ 81 h 320"/>
                <a:gd name="T12" fmla="*/ 180 w 366"/>
                <a:gd name="T13" fmla="*/ 82 h 320"/>
                <a:gd name="T14" fmla="*/ 165 w 366"/>
                <a:gd name="T15" fmla="*/ 95 h 320"/>
                <a:gd name="T16" fmla="*/ 154 w 366"/>
                <a:gd name="T17" fmla="*/ 104 h 320"/>
                <a:gd name="T18" fmla="*/ 143 w 366"/>
                <a:gd name="T19" fmla="*/ 124 h 320"/>
                <a:gd name="T20" fmla="*/ 130 w 366"/>
                <a:gd name="T21" fmla="*/ 136 h 320"/>
                <a:gd name="T22" fmla="*/ 119 w 366"/>
                <a:gd name="T23" fmla="*/ 159 h 320"/>
                <a:gd name="T24" fmla="*/ 122 w 366"/>
                <a:gd name="T25" fmla="*/ 180 h 320"/>
                <a:gd name="T26" fmla="*/ 101 w 366"/>
                <a:gd name="T27" fmla="*/ 183 h 320"/>
                <a:gd name="T28" fmla="*/ 101 w 366"/>
                <a:gd name="T29" fmla="*/ 221 h 320"/>
                <a:gd name="T30" fmla="*/ 111 w 366"/>
                <a:gd name="T31" fmla="*/ 255 h 320"/>
                <a:gd name="T32" fmla="*/ 101 w 366"/>
                <a:gd name="T33" fmla="*/ 281 h 320"/>
                <a:gd name="T34" fmla="*/ 92 w 366"/>
                <a:gd name="T35" fmla="*/ 310 h 320"/>
                <a:gd name="T36" fmla="*/ 58 w 366"/>
                <a:gd name="T37" fmla="*/ 307 h 320"/>
                <a:gd name="T38" fmla="*/ 35 w 366"/>
                <a:gd name="T39" fmla="*/ 319 h 320"/>
                <a:gd name="T40" fmla="*/ 17 w 366"/>
                <a:gd name="T41" fmla="*/ 302 h 320"/>
                <a:gd name="T42" fmla="*/ 12 w 366"/>
                <a:gd name="T43" fmla="*/ 269 h 320"/>
                <a:gd name="T44" fmla="*/ 0 w 366"/>
                <a:gd name="T45" fmla="*/ 229 h 320"/>
                <a:gd name="T46" fmla="*/ 15 w 366"/>
                <a:gd name="T47" fmla="*/ 215 h 320"/>
                <a:gd name="T48" fmla="*/ 43 w 366"/>
                <a:gd name="T49" fmla="*/ 209 h 320"/>
                <a:gd name="T50" fmla="*/ 64 w 366"/>
                <a:gd name="T51" fmla="*/ 198 h 320"/>
                <a:gd name="T52" fmla="*/ 85 w 366"/>
                <a:gd name="T53" fmla="*/ 172 h 320"/>
                <a:gd name="T54" fmla="*/ 99 w 366"/>
                <a:gd name="T55" fmla="*/ 151 h 320"/>
                <a:gd name="T56" fmla="*/ 107 w 366"/>
                <a:gd name="T57" fmla="*/ 124 h 320"/>
                <a:gd name="T58" fmla="*/ 134 w 366"/>
                <a:gd name="T59" fmla="*/ 92 h 320"/>
                <a:gd name="T60" fmla="*/ 171 w 366"/>
                <a:gd name="T61" fmla="*/ 78 h 320"/>
                <a:gd name="T62" fmla="*/ 204 w 366"/>
                <a:gd name="T63" fmla="*/ 67 h 320"/>
                <a:gd name="T64" fmla="*/ 221 w 366"/>
                <a:gd name="T65" fmla="*/ 49 h 320"/>
                <a:gd name="T66" fmla="*/ 206 w 366"/>
                <a:gd name="T67" fmla="*/ 24 h 320"/>
                <a:gd name="T68" fmla="*/ 227 w 366"/>
                <a:gd name="T69" fmla="*/ 9 h 320"/>
                <a:gd name="T70" fmla="*/ 238 w 366"/>
                <a:gd name="T71" fmla="*/ 26 h 320"/>
                <a:gd name="T72" fmla="*/ 246 w 366"/>
                <a:gd name="T73" fmla="*/ 18 h 320"/>
                <a:gd name="T74" fmla="*/ 259 w 366"/>
                <a:gd name="T75" fmla="*/ 28 h 320"/>
                <a:gd name="T76" fmla="*/ 256 w 366"/>
                <a:gd name="T77" fmla="*/ 11 h 320"/>
                <a:gd name="T78" fmla="*/ 282 w 366"/>
                <a:gd name="T79" fmla="*/ 12 h 320"/>
                <a:gd name="T80" fmla="*/ 294 w 366"/>
                <a:gd name="T81" fmla="*/ 14 h 320"/>
                <a:gd name="T82" fmla="*/ 320 w 366"/>
                <a:gd name="T83" fmla="*/ 5 h 320"/>
                <a:gd name="T84" fmla="*/ 336 w 366"/>
                <a:gd name="T85" fmla="*/ 28 h 320"/>
                <a:gd name="T86" fmla="*/ 346 w 366"/>
                <a:gd name="T87" fmla="*/ 50 h 320"/>
                <a:gd name="T88" fmla="*/ 323 w 366"/>
                <a:gd name="T89" fmla="*/ 84 h 320"/>
                <a:gd name="T90" fmla="*/ 316 w 366"/>
                <a:gd name="T91" fmla="*/ 44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66" h="320">
                  <a:moveTo>
                    <a:pt x="307" y="69"/>
                  </a:moveTo>
                  <a:lnTo>
                    <a:pt x="316" y="44"/>
                  </a:lnTo>
                  <a:lnTo>
                    <a:pt x="305" y="34"/>
                  </a:lnTo>
                  <a:lnTo>
                    <a:pt x="293" y="32"/>
                  </a:lnTo>
                  <a:lnTo>
                    <a:pt x="284" y="38"/>
                  </a:lnTo>
                  <a:lnTo>
                    <a:pt x="275" y="50"/>
                  </a:lnTo>
                  <a:lnTo>
                    <a:pt x="268" y="67"/>
                  </a:lnTo>
                  <a:lnTo>
                    <a:pt x="247" y="69"/>
                  </a:lnTo>
                  <a:lnTo>
                    <a:pt x="233" y="67"/>
                  </a:lnTo>
                  <a:lnTo>
                    <a:pt x="221" y="64"/>
                  </a:lnTo>
                  <a:lnTo>
                    <a:pt x="214" y="72"/>
                  </a:lnTo>
                  <a:lnTo>
                    <a:pt x="206" y="81"/>
                  </a:lnTo>
                  <a:lnTo>
                    <a:pt x="191" y="81"/>
                  </a:lnTo>
                  <a:lnTo>
                    <a:pt x="180" y="82"/>
                  </a:lnTo>
                  <a:lnTo>
                    <a:pt x="172" y="90"/>
                  </a:lnTo>
                  <a:lnTo>
                    <a:pt x="165" y="95"/>
                  </a:lnTo>
                  <a:lnTo>
                    <a:pt x="156" y="92"/>
                  </a:lnTo>
                  <a:lnTo>
                    <a:pt x="154" y="104"/>
                  </a:lnTo>
                  <a:lnTo>
                    <a:pt x="146" y="110"/>
                  </a:lnTo>
                  <a:lnTo>
                    <a:pt x="143" y="124"/>
                  </a:lnTo>
                  <a:lnTo>
                    <a:pt x="134" y="124"/>
                  </a:lnTo>
                  <a:lnTo>
                    <a:pt x="130" y="136"/>
                  </a:lnTo>
                  <a:lnTo>
                    <a:pt x="122" y="139"/>
                  </a:lnTo>
                  <a:lnTo>
                    <a:pt x="119" y="159"/>
                  </a:lnTo>
                  <a:lnTo>
                    <a:pt x="113" y="172"/>
                  </a:lnTo>
                  <a:lnTo>
                    <a:pt x="122" y="180"/>
                  </a:lnTo>
                  <a:lnTo>
                    <a:pt x="116" y="186"/>
                  </a:lnTo>
                  <a:lnTo>
                    <a:pt x="101" y="183"/>
                  </a:lnTo>
                  <a:lnTo>
                    <a:pt x="98" y="194"/>
                  </a:lnTo>
                  <a:lnTo>
                    <a:pt x="101" y="221"/>
                  </a:lnTo>
                  <a:lnTo>
                    <a:pt x="104" y="238"/>
                  </a:lnTo>
                  <a:lnTo>
                    <a:pt x="111" y="255"/>
                  </a:lnTo>
                  <a:lnTo>
                    <a:pt x="116" y="273"/>
                  </a:lnTo>
                  <a:lnTo>
                    <a:pt x="101" y="281"/>
                  </a:lnTo>
                  <a:lnTo>
                    <a:pt x="96" y="299"/>
                  </a:lnTo>
                  <a:lnTo>
                    <a:pt x="92" y="310"/>
                  </a:lnTo>
                  <a:lnTo>
                    <a:pt x="81" y="302"/>
                  </a:lnTo>
                  <a:lnTo>
                    <a:pt x="58" y="307"/>
                  </a:lnTo>
                  <a:lnTo>
                    <a:pt x="46" y="314"/>
                  </a:lnTo>
                  <a:lnTo>
                    <a:pt x="35" y="319"/>
                  </a:lnTo>
                  <a:lnTo>
                    <a:pt x="17" y="320"/>
                  </a:lnTo>
                  <a:lnTo>
                    <a:pt x="17" y="302"/>
                  </a:lnTo>
                  <a:lnTo>
                    <a:pt x="8" y="296"/>
                  </a:lnTo>
                  <a:lnTo>
                    <a:pt x="12" y="269"/>
                  </a:lnTo>
                  <a:lnTo>
                    <a:pt x="2" y="267"/>
                  </a:lnTo>
                  <a:lnTo>
                    <a:pt x="0" y="229"/>
                  </a:lnTo>
                  <a:lnTo>
                    <a:pt x="12" y="224"/>
                  </a:lnTo>
                  <a:lnTo>
                    <a:pt x="15" y="215"/>
                  </a:lnTo>
                  <a:lnTo>
                    <a:pt x="29" y="211"/>
                  </a:lnTo>
                  <a:lnTo>
                    <a:pt x="43" y="209"/>
                  </a:lnTo>
                  <a:lnTo>
                    <a:pt x="47" y="200"/>
                  </a:lnTo>
                  <a:lnTo>
                    <a:pt x="64" y="198"/>
                  </a:lnTo>
                  <a:lnTo>
                    <a:pt x="66" y="180"/>
                  </a:lnTo>
                  <a:lnTo>
                    <a:pt x="85" y="172"/>
                  </a:lnTo>
                  <a:lnTo>
                    <a:pt x="88" y="159"/>
                  </a:lnTo>
                  <a:lnTo>
                    <a:pt x="99" y="151"/>
                  </a:lnTo>
                  <a:lnTo>
                    <a:pt x="102" y="137"/>
                  </a:lnTo>
                  <a:lnTo>
                    <a:pt x="107" y="124"/>
                  </a:lnTo>
                  <a:lnTo>
                    <a:pt x="122" y="107"/>
                  </a:lnTo>
                  <a:lnTo>
                    <a:pt x="134" y="92"/>
                  </a:lnTo>
                  <a:lnTo>
                    <a:pt x="149" y="81"/>
                  </a:lnTo>
                  <a:lnTo>
                    <a:pt x="171" y="78"/>
                  </a:lnTo>
                  <a:lnTo>
                    <a:pt x="182" y="72"/>
                  </a:lnTo>
                  <a:lnTo>
                    <a:pt x="204" y="67"/>
                  </a:lnTo>
                  <a:lnTo>
                    <a:pt x="207" y="55"/>
                  </a:lnTo>
                  <a:lnTo>
                    <a:pt x="221" y="49"/>
                  </a:lnTo>
                  <a:lnTo>
                    <a:pt x="217" y="32"/>
                  </a:lnTo>
                  <a:lnTo>
                    <a:pt x="206" y="24"/>
                  </a:lnTo>
                  <a:lnTo>
                    <a:pt x="221" y="20"/>
                  </a:lnTo>
                  <a:lnTo>
                    <a:pt x="227" y="9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38" y="18"/>
                  </a:lnTo>
                  <a:lnTo>
                    <a:pt x="246" y="18"/>
                  </a:lnTo>
                  <a:lnTo>
                    <a:pt x="249" y="24"/>
                  </a:lnTo>
                  <a:lnTo>
                    <a:pt x="259" y="28"/>
                  </a:lnTo>
                  <a:lnTo>
                    <a:pt x="264" y="15"/>
                  </a:lnTo>
                  <a:lnTo>
                    <a:pt x="256" y="11"/>
                  </a:lnTo>
                  <a:lnTo>
                    <a:pt x="270" y="3"/>
                  </a:lnTo>
                  <a:lnTo>
                    <a:pt x="282" y="12"/>
                  </a:lnTo>
                  <a:lnTo>
                    <a:pt x="290" y="0"/>
                  </a:lnTo>
                  <a:lnTo>
                    <a:pt x="294" y="14"/>
                  </a:lnTo>
                  <a:lnTo>
                    <a:pt x="307" y="15"/>
                  </a:lnTo>
                  <a:lnTo>
                    <a:pt x="320" y="5"/>
                  </a:lnTo>
                  <a:lnTo>
                    <a:pt x="339" y="15"/>
                  </a:lnTo>
                  <a:lnTo>
                    <a:pt x="336" y="28"/>
                  </a:lnTo>
                  <a:lnTo>
                    <a:pt x="366" y="38"/>
                  </a:lnTo>
                  <a:lnTo>
                    <a:pt x="346" y="50"/>
                  </a:lnTo>
                  <a:lnTo>
                    <a:pt x="329" y="69"/>
                  </a:lnTo>
                  <a:lnTo>
                    <a:pt x="323" y="84"/>
                  </a:lnTo>
                  <a:lnTo>
                    <a:pt x="307" y="69"/>
                  </a:lnTo>
                  <a:lnTo>
                    <a:pt x="316" y="44"/>
                  </a:lnTo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37"/>
            <p:cNvSpPr>
              <a:spLocks/>
            </p:cNvSpPr>
            <p:nvPr/>
          </p:nvSpPr>
          <p:spPr bwMode="gray">
            <a:xfrm>
              <a:off x="6578" y="6332"/>
              <a:ext cx="1308" cy="1517"/>
            </a:xfrm>
            <a:custGeom>
              <a:avLst/>
              <a:gdLst>
                <a:gd name="T0" fmla="*/ 92 w 176"/>
                <a:gd name="T1" fmla="*/ 3 h 184"/>
                <a:gd name="T2" fmla="*/ 89 w 176"/>
                <a:gd name="T3" fmla="*/ 17 h 184"/>
                <a:gd name="T4" fmla="*/ 81 w 176"/>
                <a:gd name="T5" fmla="*/ 23 h 184"/>
                <a:gd name="T6" fmla="*/ 78 w 176"/>
                <a:gd name="T7" fmla="*/ 30 h 184"/>
                <a:gd name="T8" fmla="*/ 66 w 176"/>
                <a:gd name="T9" fmla="*/ 29 h 184"/>
                <a:gd name="T10" fmla="*/ 63 w 176"/>
                <a:gd name="T11" fmla="*/ 38 h 184"/>
                <a:gd name="T12" fmla="*/ 52 w 176"/>
                <a:gd name="T13" fmla="*/ 40 h 184"/>
                <a:gd name="T14" fmla="*/ 45 w 176"/>
                <a:gd name="T15" fmla="*/ 30 h 184"/>
                <a:gd name="T16" fmla="*/ 37 w 176"/>
                <a:gd name="T17" fmla="*/ 32 h 184"/>
                <a:gd name="T18" fmla="*/ 40 w 176"/>
                <a:gd name="T19" fmla="*/ 41 h 184"/>
                <a:gd name="T20" fmla="*/ 37 w 176"/>
                <a:gd name="T21" fmla="*/ 50 h 184"/>
                <a:gd name="T22" fmla="*/ 25 w 176"/>
                <a:gd name="T23" fmla="*/ 50 h 184"/>
                <a:gd name="T24" fmla="*/ 19 w 176"/>
                <a:gd name="T25" fmla="*/ 55 h 184"/>
                <a:gd name="T26" fmla="*/ 16 w 176"/>
                <a:gd name="T27" fmla="*/ 56 h 184"/>
                <a:gd name="T28" fmla="*/ 0 w 176"/>
                <a:gd name="T29" fmla="*/ 58 h 184"/>
                <a:gd name="T30" fmla="*/ 0 w 176"/>
                <a:gd name="T31" fmla="*/ 62 h 184"/>
                <a:gd name="T32" fmla="*/ 0 w 176"/>
                <a:gd name="T33" fmla="*/ 68 h 184"/>
                <a:gd name="T34" fmla="*/ 19 w 176"/>
                <a:gd name="T35" fmla="*/ 79 h 184"/>
                <a:gd name="T36" fmla="*/ 28 w 176"/>
                <a:gd name="T37" fmla="*/ 82 h 184"/>
                <a:gd name="T38" fmla="*/ 37 w 176"/>
                <a:gd name="T39" fmla="*/ 93 h 184"/>
                <a:gd name="T40" fmla="*/ 42 w 176"/>
                <a:gd name="T41" fmla="*/ 107 h 184"/>
                <a:gd name="T42" fmla="*/ 51 w 176"/>
                <a:gd name="T43" fmla="*/ 116 h 184"/>
                <a:gd name="T44" fmla="*/ 43 w 176"/>
                <a:gd name="T45" fmla="*/ 120 h 184"/>
                <a:gd name="T46" fmla="*/ 37 w 176"/>
                <a:gd name="T47" fmla="*/ 158 h 184"/>
                <a:gd name="T48" fmla="*/ 32 w 176"/>
                <a:gd name="T49" fmla="*/ 168 h 184"/>
                <a:gd name="T50" fmla="*/ 52 w 176"/>
                <a:gd name="T51" fmla="*/ 174 h 184"/>
                <a:gd name="T52" fmla="*/ 74 w 176"/>
                <a:gd name="T53" fmla="*/ 175 h 184"/>
                <a:gd name="T54" fmla="*/ 84 w 176"/>
                <a:gd name="T55" fmla="*/ 184 h 184"/>
                <a:gd name="T56" fmla="*/ 112 w 176"/>
                <a:gd name="T57" fmla="*/ 183 h 184"/>
                <a:gd name="T58" fmla="*/ 109 w 176"/>
                <a:gd name="T59" fmla="*/ 172 h 184"/>
                <a:gd name="T60" fmla="*/ 115 w 176"/>
                <a:gd name="T61" fmla="*/ 160 h 184"/>
                <a:gd name="T62" fmla="*/ 127 w 176"/>
                <a:gd name="T63" fmla="*/ 158 h 184"/>
                <a:gd name="T64" fmla="*/ 139 w 176"/>
                <a:gd name="T65" fmla="*/ 158 h 184"/>
                <a:gd name="T66" fmla="*/ 148 w 176"/>
                <a:gd name="T67" fmla="*/ 166 h 184"/>
                <a:gd name="T68" fmla="*/ 161 w 176"/>
                <a:gd name="T69" fmla="*/ 169 h 184"/>
                <a:gd name="T70" fmla="*/ 168 w 176"/>
                <a:gd name="T71" fmla="*/ 155 h 184"/>
                <a:gd name="T72" fmla="*/ 168 w 176"/>
                <a:gd name="T73" fmla="*/ 145 h 184"/>
                <a:gd name="T74" fmla="*/ 157 w 176"/>
                <a:gd name="T75" fmla="*/ 139 h 184"/>
                <a:gd name="T76" fmla="*/ 156 w 176"/>
                <a:gd name="T77" fmla="*/ 125 h 184"/>
                <a:gd name="T78" fmla="*/ 162 w 176"/>
                <a:gd name="T79" fmla="*/ 116 h 184"/>
                <a:gd name="T80" fmla="*/ 162 w 176"/>
                <a:gd name="T81" fmla="*/ 104 h 184"/>
                <a:gd name="T82" fmla="*/ 154 w 176"/>
                <a:gd name="T83" fmla="*/ 97 h 184"/>
                <a:gd name="T84" fmla="*/ 157 w 176"/>
                <a:gd name="T85" fmla="*/ 87 h 184"/>
                <a:gd name="T86" fmla="*/ 164 w 176"/>
                <a:gd name="T87" fmla="*/ 78 h 184"/>
                <a:gd name="T88" fmla="*/ 173 w 176"/>
                <a:gd name="T89" fmla="*/ 76 h 184"/>
                <a:gd name="T90" fmla="*/ 170 w 176"/>
                <a:gd name="T91" fmla="*/ 53 h 184"/>
                <a:gd name="T92" fmla="*/ 176 w 176"/>
                <a:gd name="T93" fmla="*/ 46 h 184"/>
                <a:gd name="T94" fmla="*/ 164 w 176"/>
                <a:gd name="T95" fmla="*/ 33 h 184"/>
                <a:gd name="T96" fmla="*/ 142 w 176"/>
                <a:gd name="T97" fmla="*/ 35 h 184"/>
                <a:gd name="T98" fmla="*/ 125 w 176"/>
                <a:gd name="T99" fmla="*/ 29 h 184"/>
                <a:gd name="T100" fmla="*/ 118 w 176"/>
                <a:gd name="T101" fmla="*/ 15 h 184"/>
                <a:gd name="T102" fmla="*/ 106 w 176"/>
                <a:gd name="T103" fmla="*/ 7 h 184"/>
                <a:gd name="T104" fmla="*/ 107 w 176"/>
                <a:gd name="T105" fmla="*/ 0 h 184"/>
                <a:gd name="T106" fmla="*/ 92 w 176"/>
                <a:gd name="T107" fmla="*/ 3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6" h="184">
                  <a:moveTo>
                    <a:pt x="92" y="3"/>
                  </a:moveTo>
                  <a:lnTo>
                    <a:pt x="89" y="17"/>
                  </a:lnTo>
                  <a:lnTo>
                    <a:pt x="81" y="23"/>
                  </a:lnTo>
                  <a:lnTo>
                    <a:pt x="78" y="30"/>
                  </a:lnTo>
                  <a:lnTo>
                    <a:pt x="66" y="29"/>
                  </a:lnTo>
                  <a:lnTo>
                    <a:pt x="63" y="38"/>
                  </a:lnTo>
                  <a:lnTo>
                    <a:pt x="52" y="40"/>
                  </a:lnTo>
                  <a:lnTo>
                    <a:pt x="45" y="30"/>
                  </a:lnTo>
                  <a:lnTo>
                    <a:pt x="37" y="32"/>
                  </a:lnTo>
                  <a:lnTo>
                    <a:pt x="40" y="41"/>
                  </a:lnTo>
                  <a:lnTo>
                    <a:pt x="37" y="50"/>
                  </a:lnTo>
                  <a:lnTo>
                    <a:pt x="25" y="50"/>
                  </a:lnTo>
                  <a:lnTo>
                    <a:pt x="19" y="55"/>
                  </a:lnTo>
                  <a:lnTo>
                    <a:pt x="16" y="56"/>
                  </a:lnTo>
                  <a:lnTo>
                    <a:pt x="0" y="58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19" y="79"/>
                  </a:lnTo>
                  <a:lnTo>
                    <a:pt x="28" y="82"/>
                  </a:lnTo>
                  <a:lnTo>
                    <a:pt x="37" y="93"/>
                  </a:lnTo>
                  <a:lnTo>
                    <a:pt x="42" y="107"/>
                  </a:lnTo>
                  <a:lnTo>
                    <a:pt x="51" y="116"/>
                  </a:lnTo>
                  <a:lnTo>
                    <a:pt x="43" y="120"/>
                  </a:lnTo>
                  <a:lnTo>
                    <a:pt x="37" y="158"/>
                  </a:lnTo>
                  <a:lnTo>
                    <a:pt x="32" y="168"/>
                  </a:lnTo>
                  <a:lnTo>
                    <a:pt x="52" y="174"/>
                  </a:lnTo>
                  <a:lnTo>
                    <a:pt x="74" y="175"/>
                  </a:lnTo>
                  <a:lnTo>
                    <a:pt x="84" y="184"/>
                  </a:lnTo>
                  <a:lnTo>
                    <a:pt x="112" y="183"/>
                  </a:lnTo>
                  <a:lnTo>
                    <a:pt x="109" y="172"/>
                  </a:lnTo>
                  <a:lnTo>
                    <a:pt x="115" y="160"/>
                  </a:lnTo>
                  <a:lnTo>
                    <a:pt x="127" y="158"/>
                  </a:lnTo>
                  <a:lnTo>
                    <a:pt x="139" y="158"/>
                  </a:lnTo>
                  <a:lnTo>
                    <a:pt x="148" y="166"/>
                  </a:lnTo>
                  <a:lnTo>
                    <a:pt x="161" y="169"/>
                  </a:lnTo>
                  <a:lnTo>
                    <a:pt x="168" y="155"/>
                  </a:lnTo>
                  <a:lnTo>
                    <a:pt x="168" y="145"/>
                  </a:lnTo>
                  <a:lnTo>
                    <a:pt x="157" y="139"/>
                  </a:lnTo>
                  <a:lnTo>
                    <a:pt x="156" y="125"/>
                  </a:lnTo>
                  <a:lnTo>
                    <a:pt x="162" y="116"/>
                  </a:lnTo>
                  <a:lnTo>
                    <a:pt x="162" y="104"/>
                  </a:lnTo>
                  <a:lnTo>
                    <a:pt x="154" y="97"/>
                  </a:lnTo>
                  <a:lnTo>
                    <a:pt x="157" y="87"/>
                  </a:lnTo>
                  <a:lnTo>
                    <a:pt x="164" y="78"/>
                  </a:lnTo>
                  <a:lnTo>
                    <a:pt x="173" y="76"/>
                  </a:lnTo>
                  <a:lnTo>
                    <a:pt x="170" y="53"/>
                  </a:lnTo>
                  <a:lnTo>
                    <a:pt x="176" y="46"/>
                  </a:lnTo>
                  <a:lnTo>
                    <a:pt x="164" y="33"/>
                  </a:lnTo>
                  <a:lnTo>
                    <a:pt x="142" y="35"/>
                  </a:lnTo>
                  <a:lnTo>
                    <a:pt x="125" y="29"/>
                  </a:lnTo>
                  <a:lnTo>
                    <a:pt x="118" y="15"/>
                  </a:lnTo>
                  <a:lnTo>
                    <a:pt x="106" y="7"/>
                  </a:lnTo>
                  <a:lnTo>
                    <a:pt x="107" y="0"/>
                  </a:lnTo>
                  <a:lnTo>
                    <a:pt x="92" y="3"/>
                  </a:lnTo>
                  <a:close/>
                </a:path>
              </a:pathLst>
            </a:custGeom>
            <a:solidFill>
              <a:srgbClr val="009900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38"/>
            <p:cNvSpPr>
              <a:spLocks/>
            </p:cNvSpPr>
            <p:nvPr/>
          </p:nvSpPr>
          <p:spPr bwMode="gray">
            <a:xfrm>
              <a:off x="7721" y="7061"/>
              <a:ext cx="1322" cy="1454"/>
            </a:xfrm>
            <a:custGeom>
              <a:avLst/>
              <a:gdLst>
                <a:gd name="T0" fmla="*/ 12 w 178"/>
                <a:gd name="T1" fmla="*/ 68 h 177"/>
                <a:gd name="T2" fmla="*/ 12 w 178"/>
                <a:gd name="T3" fmla="*/ 58 h 177"/>
                <a:gd name="T4" fmla="*/ 1 w 178"/>
                <a:gd name="T5" fmla="*/ 52 h 177"/>
                <a:gd name="T6" fmla="*/ 0 w 178"/>
                <a:gd name="T7" fmla="*/ 38 h 177"/>
                <a:gd name="T8" fmla="*/ 6 w 178"/>
                <a:gd name="T9" fmla="*/ 29 h 177"/>
                <a:gd name="T10" fmla="*/ 6 w 178"/>
                <a:gd name="T11" fmla="*/ 17 h 177"/>
                <a:gd name="T12" fmla="*/ 20 w 178"/>
                <a:gd name="T13" fmla="*/ 17 h 177"/>
                <a:gd name="T14" fmla="*/ 26 w 178"/>
                <a:gd name="T15" fmla="*/ 10 h 177"/>
                <a:gd name="T16" fmla="*/ 30 w 178"/>
                <a:gd name="T17" fmla="*/ 18 h 177"/>
                <a:gd name="T18" fmla="*/ 35 w 178"/>
                <a:gd name="T19" fmla="*/ 12 h 177"/>
                <a:gd name="T20" fmla="*/ 43 w 178"/>
                <a:gd name="T21" fmla="*/ 15 h 177"/>
                <a:gd name="T22" fmla="*/ 47 w 178"/>
                <a:gd name="T23" fmla="*/ 3 h 177"/>
                <a:gd name="T24" fmla="*/ 55 w 178"/>
                <a:gd name="T25" fmla="*/ 6 h 177"/>
                <a:gd name="T26" fmla="*/ 69 w 178"/>
                <a:gd name="T27" fmla="*/ 6 h 177"/>
                <a:gd name="T28" fmla="*/ 82 w 178"/>
                <a:gd name="T29" fmla="*/ 0 h 177"/>
                <a:gd name="T30" fmla="*/ 91 w 178"/>
                <a:gd name="T31" fmla="*/ 9 h 177"/>
                <a:gd name="T32" fmla="*/ 95 w 178"/>
                <a:gd name="T33" fmla="*/ 21 h 177"/>
                <a:gd name="T34" fmla="*/ 87 w 178"/>
                <a:gd name="T35" fmla="*/ 29 h 177"/>
                <a:gd name="T36" fmla="*/ 82 w 178"/>
                <a:gd name="T37" fmla="*/ 43 h 177"/>
                <a:gd name="T38" fmla="*/ 84 w 178"/>
                <a:gd name="T39" fmla="*/ 53 h 177"/>
                <a:gd name="T40" fmla="*/ 90 w 178"/>
                <a:gd name="T41" fmla="*/ 56 h 177"/>
                <a:gd name="T42" fmla="*/ 99 w 178"/>
                <a:gd name="T43" fmla="*/ 71 h 177"/>
                <a:gd name="T44" fmla="*/ 110 w 178"/>
                <a:gd name="T45" fmla="*/ 88 h 177"/>
                <a:gd name="T46" fmla="*/ 128 w 178"/>
                <a:gd name="T47" fmla="*/ 105 h 177"/>
                <a:gd name="T48" fmla="*/ 137 w 178"/>
                <a:gd name="T49" fmla="*/ 107 h 177"/>
                <a:gd name="T50" fmla="*/ 145 w 178"/>
                <a:gd name="T51" fmla="*/ 104 h 177"/>
                <a:gd name="T52" fmla="*/ 146 w 178"/>
                <a:gd name="T53" fmla="*/ 110 h 177"/>
                <a:gd name="T54" fmla="*/ 151 w 178"/>
                <a:gd name="T55" fmla="*/ 116 h 177"/>
                <a:gd name="T56" fmla="*/ 156 w 178"/>
                <a:gd name="T57" fmla="*/ 123 h 177"/>
                <a:gd name="T58" fmla="*/ 163 w 178"/>
                <a:gd name="T59" fmla="*/ 129 h 177"/>
                <a:gd name="T60" fmla="*/ 169 w 178"/>
                <a:gd name="T61" fmla="*/ 136 h 177"/>
                <a:gd name="T62" fmla="*/ 178 w 178"/>
                <a:gd name="T63" fmla="*/ 145 h 177"/>
                <a:gd name="T64" fmla="*/ 172 w 178"/>
                <a:gd name="T65" fmla="*/ 149 h 177"/>
                <a:gd name="T66" fmla="*/ 160 w 178"/>
                <a:gd name="T67" fmla="*/ 140 h 177"/>
                <a:gd name="T68" fmla="*/ 149 w 178"/>
                <a:gd name="T69" fmla="*/ 145 h 177"/>
                <a:gd name="T70" fmla="*/ 148 w 178"/>
                <a:gd name="T71" fmla="*/ 151 h 177"/>
                <a:gd name="T72" fmla="*/ 154 w 178"/>
                <a:gd name="T73" fmla="*/ 163 h 177"/>
                <a:gd name="T74" fmla="*/ 148 w 178"/>
                <a:gd name="T75" fmla="*/ 168 h 177"/>
                <a:gd name="T76" fmla="*/ 143 w 178"/>
                <a:gd name="T77" fmla="*/ 177 h 177"/>
                <a:gd name="T78" fmla="*/ 134 w 178"/>
                <a:gd name="T79" fmla="*/ 177 h 177"/>
                <a:gd name="T80" fmla="*/ 137 w 178"/>
                <a:gd name="T81" fmla="*/ 158 h 177"/>
                <a:gd name="T82" fmla="*/ 137 w 178"/>
                <a:gd name="T83" fmla="*/ 149 h 177"/>
                <a:gd name="T84" fmla="*/ 125 w 178"/>
                <a:gd name="T85" fmla="*/ 143 h 177"/>
                <a:gd name="T86" fmla="*/ 120 w 178"/>
                <a:gd name="T87" fmla="*/ 133 h 177"/>
                <a:gd name="T88" fmla="*/ 111 w 178"/>
                <a:gd name="T89" fmla="*/ 133 h 177"/>
                <a:gd name="T90" fmla="*/ 111 w 178"/>
                <a:gd name="T91" fmla="*/ 123 h 177"/>
                <a:gd name="T92" fmla="*/ 91 w 178"/>
                <a:gd name="T93" fmla="*/ 116 h 177"/>
                <a:gd name="T94" fmla="*/ 76 w 178"/>
                <a:gd name="T95" fmla="*/ 104 h 177"/>
                <a:gd name="T96" fmla="*/ 69 w 178"/>
                <a:gd name="T97" fmla="*/ 97 h 177"/>
                <a:gd name="T98" fmla="*/ 59 w 178"/>
                <a:gd name="T99" fmla="*/ 90 h 177"/>
                <a:gd name="T100" fmla="*/ 55 w 178"/>
                <a:gd name="T101" fmla="*/ 71 h 177"/>
                <a:gd name="T102" fmla="*/ 50 w 178"/>
                <a:gd name="T103" fmla="*/ 61 h 177"/>
                <a:gd name="T104" fmla="*/ 33 w 178"/>
                <a:gd name="T105" fmla="*/ 58 h 177"/>
                <a:gd name="T106" fmla="*/ 30 w 178"/>
                <a:gd name="T107" fmla="*/ 67 h 177"/>
                <a:gd name="T108" fmla="*/ 12 w 178"/>
                <a:gd name="T109" fmla="*/ 68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78" h="177">
                  <a:moveTo>
                    <a:pt x="12" y="68"/>
                  </a:moveTo>
                  <a:lnTo>
                    <a:pt x="12" y="58"/>
                  </a:lnTo>
                  <a:lnTo>
                    <a:pt x="1" y="52"/>
                  </a:lnTo>
                  <a:lnTo>
                    <a:pt x="0" y="38"/>
                  </a:lnTo>
                  <a:lnTo>
                    <a:pt x="6" y="29"/>
                  </a:lnTo>
                  <a:lnTo>
                    <a:pt x="6" y="17"/>
                  </a:lnTo>
                  <a:lnTo>
                    <a:pt x="20" y="17"/>
                  </a:lnTo>
                  <a:lnTo>
                    <a:pt x="26" y="10"/>
                  </a:lnTo>
                  <a:lnTo>
                    <a:pt x="30" y="18"/>
                  </a:lnTo>
                  <a:lnTo>
                    <a:pt x="35" y="12"/>
                  </a:lnTo>
                  <a:lnTo>
                    <a:pt x="43" y="15"/>
                  </a:lnTo>
                  <a:lnTo>
                    <a:pt x="47" y="3"/>
                  </a:lnTo>
                  <a:lnTo>
                    <a:pt x="55" y="6"/>
                  </a:lnTo>
                  <a:lnTo>
                    <a:pt x="69" y="6"/>
                  </a:lnTo>
                  <a:lnTo>
                    <a:pt x="82" y="0"/>
                  </a:lnTo>
                  <a:lnTo>
                    <a:pt x="91" y="9"/>
                  </a:lnTo>
                  <a:lnTo>
                    <a:pt x="95" y="21"/>
                  </a:lnTo>
                  <a:lnTo>
                    <a:pt x="87" y="29"/>
                  </a:lnTo>
                  <a:lnTo>
                    <a:pt x="82" y="43"/>
                  </a:lnTo>
                  <a:lnTo>
                    <a:pt x="84" y="53"/>
                  </a:lnTo>
                  <a:lnTo>
                    <a:pt x="90" y="56"/>
                  </a:lnTo>
                  <a:lnTo>
                    <a:pt x="99" y="71"/>
                  </a:lnTo>
                  <a:lnTo>
                    <a:pt x="110" y="88"/>
                  </a:lnTo>
                  <a:lnTo>
                    <a:pt x="128" y="105"/>
                  </a:lnTo>
                  <a:lnTo>
                    <a:pt x="137" y="107"/>
                  </a:lnTo>
                  <a:lnTo>
                    <a:pt x="145" y="104"/>
                  </a:lnTo>
                  <a:lnTo>
                    <a:pt x="146" y="110"/>
                  </a:lnTo>
                  <a:lnTo>
                    <a:pt x="151" y="116"/>
                  </a:lnTo>
                  <a:lnTo>
                    <a:pt x="156" y="123"/>
                  </a:lnTo>
                  <a:lnTo>
                    <a:pt x="163" y="129"/>
                  </a:lnTo>
                  <a:lnTo>
                    <a:pt x="169" y="136"/>
                  </a:lnTo>
                  <a:lnTo>
                    <a:pt x="178" y="145"/>
                  </a:lnTo>
                  <a:lnTo>
                    <a:pt x="172" y="149"/>
                  </a:lnTo>
                  <a:lnTo>
                    <a:pt x="160" y="140"/>
                  </a:lnTo>
                  <a:lnTo>
                    <a:pt x="149" y="145"/>
                  </a:lnTo>
                  <a:lnTo>
                    <a:pt x="148" y="151"/>
                  </a:lnTo>
                  <a:lnTo>
                    <a:pt x="154" y="163"/>
                  </a:lnTo>
                  <a:lnTo>
                    <a:pt x="148" y="168"/>
                  </a:lnTo>
                  <a:lnTo>
                    <a:pt x="143" y="177"/>
                  </a:lnTo>
                  <a:lnTo>
                    <a:pt x="134" y="177"/>
                  </a:lnTo>
                  <a:lnTo>
                    <a:pt x="137" y="158"/>
                  </a:lnTo>
                  <a:lnTo>
                    <a:pt x="137" y="149"/>
                  </a:lnTo>
                  <a:lnTo>
                    <a:pt x="125" y="143"/>
                  </a:lnTo>
                  <a:lnTo>
                    <a:pt x="120" y="133"/>
                  </a:lnTo>
                  <a:lnTo>
                    <a:pt x="111" y="133"/>
                  </a:lnTo>
                  <a:lnTo>
                    <a:pt x="111" y="123"/>
                  </a:lnTo>
                  <a:lnTo>
                    <a:pt x="91" y="116"/>
                  </a:lnTo>
                  <a:lnTo>
                    <a:pt x="76" y="104"/>
                  </a:lnTo>
                  <a:lnTo>
                    <a:pt x="69" y="97"/>
                  </a:lnTo>
                  <a:lnTo>
                    <a:pt x="59" y="90"/>
                  </a:lnTo>
                  <a:lnTo>
                    <a:pt x="55" y="71"/>
                  </a:lnTo>
                  <a:lnTo>
                    <a:pt x="50" y="61"/>
                  </a:lnTo>
                  <a:lnTo>
                    <a:pt x="33" y="58"/>
                  </a:lnTo>
                  <a:lnTo>
                    <a:pt x="30" y="67"/>
                  </a:lnTo>
                  <a:lnTo>
                    <a:pt x="12" y="68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39"/>
            <p:cNvSpPr>
              <a:spLocks/>
            </p:cNvSpPr>
            <p:nvPr/>
          </p:nvSpPr>
          <p:spPr bwMode="gray">
            <a:xfrm>
              <a:off x="6070" y="7608"/>
              <a:ext cx="1337" cy="1221"/>
            </a:xfrm>
            <a:custGeom>
              <a:avLst/>
              <a:gdLst>
                <a:gd name="T0" fmla="*/ 182 w 182"/>
                <a:gd name="T1" fmla="*/ 28 h 147"/>
                <a:gd name="T2" fmla="*/ 154 w 182"/>
                <a:gd name="T3" fmla="*/ 29 h 147"/>
                <a:gd name="T4" fmla="*/ 144 w 182"/>
                <a:gd name="T5" fmla="*/ 20 h 147"/>
                <a:gd name="T6" fmla="*/ 122 w 182"/>
                <a:gd name="T7" fmla="*/ 19 h 147"/>
                <a:gd name="T8" fmla="*/ 102 w 182"/>
                <a:gd name="T9" fmla="*/ 13 h 147"/>
                <a:gd name="T10" fmla="*/ 81 w 182"/>
                <a:gd name="T11" fmla="*/ 3 h 147"/>
                <a:gd name="T12" fmla="*/ 67 w 182"/>
                <a:gd name="T13" fmla="*/ 8 h 147"/>
                <a:gd name="T14" fmla="*/ 57 w 182"/>
                <a:gd name="T15" fmla="*/ 0 h 147"/>
                <a:gd name="T16" fmla="*/ 6 w 182"/>
                <a:gd name="T17" fmla="*/ 3 h 147"/>
                <a:gd name="T18" fmla="*/ 8 w 182"/>
                <a:gd name="T19" fmla="*/ 11 h 147"/>
                <a:gd name="T20" fmla="*/ 0 w 182"/>
                <a:gd name="T21" fmla="*/ 13 h 147"/>
                <a:gd name="T22" fmla="*/ 2 w 182"/>
                <a:gd name="T23" fmla="*/ 25 h 147"/>
                <a:gd name="T24" fmla="*/ 9 w 182"/>
                <a:gd name="T25" fmla="*/ 32 h 147"/>
                <a:gd name="T26" fmla="*/ 12 w 182"/>
                <a:gd name="T27" fmla="*/ 43 h 147"/>
                <a:gd name="T28" fmla="*/ 28 w 182"/>
                <a:gd name="T29" fmla="*/ 42 h 147"/>
                <a:gd name="T30" fmla="*/ 37 w 182"/>
                <a:gd name="T31" fmla="*/ 39 h 147"/>
                <a:gd name="T32" fmla="*/ 41 w 182"/>
                <a:gd name="T33" fmla="*/ 43 h 147"/>
                <a:gd name="T34" fmla="*/ 38 w 182"/>
                <a:gd name="T35" fmla="*/ 48 h 147"/>
                <a:gd name="T36" fmla="*/ 35 w 182"/>
                <a:gd name="T37" fmla="*/ 54 h 147"/>
                <a:gd name="T38" fmla="*/ 29 w 182"/>
                <a:gd name="T39" fmla="*/ 83 h 147"/>
                <a:gd name="T40" fmla="*/ 23 w 182"/>
                <a:gd name="T41" fmla="*/ 89 h 147"/>
                <a:gd name="T42" fmla="*/ 31 w 182"/>
                <a:gd name="T43" fmla="*/ 95 h 147"/>
                <a:gd name="T44" fmla="*/ 32 w 182"/>
                <a:gd name="T45" fmla="*/ 118 h 147"/>
                <a:gd name="T46" fmla="*/ 34 w 182"/>
                <a:gd name="T47" fmla="*/ 127 h 147"/>
                <a:gd name="T48" fmla="*/ 43 w 182"/>
                <a:gd name="T49" fmla="*/ 129 h 147"/>
                <a:gd name="T50" fmla="*/ 43 w 182"/>
                <a:gd name="T51" fmla="*/ 139 h 147"/>
                <a:gd name="T52" fmla="*/ 54 w 182"/>
                <a:gd name="T53" fmla="*/ 147 h 147"/>
                <a:gd name="T54" fmla="*/ 63 w 182"/>
                <a:gd name="T55" fmla="*/ 144 h 147"/>
                <a:gd name="T56" fmla="*/ 70 w 182"/>
                <a:gd name="T57" fmla="*/ 139 h 147"/>
                <a:gd name="T58" fmla="*/ 107 w 182"/>
                <a:gd name="T59" fmla="*/ 139 h 147"/>
                <a:gd name="T60" fmla="*/ 115 w 182"/>
                <a:gd name="T61" fmla="*/ 133 h 147"/>
                <a:gd name="T62" fmla="*/ 115 w 182"/>
                <a:gd name="T63" fmla="*/ 124 h 147"/>
                <a:gd name="T64" fmla="*/ 125 w 182"/>
                <a:gd name="T65" fmla="*/ 118 h 147"/>
                <a:gd name="T66" fmla="*/ 133 w 182"/>
                <a:gd name="T67" fmla="*/ 109 h 147"/>
                <a:gd name="T68" fmla="*/ 134 w 182"/>
                <a:gd name="T69" fmla="*/ 98 h 147"/>
                <a:gd name="T70" fmla="*/ 125 w 182"/>
                <a:gd name="T71" fmla="*/ 84 h 147"/>
                <a:gd name="T72" fmla="*/ 133 w 182"/>
                <a:gd name="T73" fmla="*/ 77 h 147"/>
                <a:gd name="T74" fmla="*/ 139 w 182"/>
                <a:gd name="T75" fmla="*/ 65 h 147"/>
                <a:gd name="T76" fmla="*/ 151 w 182"/>
                <a:gd name="T77" fmla="*/ 63 h 147"/>
                <a:gd name="T78" fmla="*/ 162 w 182"/>
                <a:gd name="T79" fmla="*/ 48 h 147"/>
                <a:gd name="T80" fmla="*/ 170 w 182"/>
                <a:gd name="T81" fmla="*/ 39 h 147"/>
                <a:gd name="T82" fmla="*/ 182 w 182"/>
                <a:gd name="T83" fmla="*/ 2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2" h="147">
                  <a:moveTo>
                    <a:pt x="182" y="28"/>
                  </a:moveTo>
                  <a:lnTo>
                    <a:pt x="154" y="29"/>
                  </a:lnTo>
                  <a:lnTo>
                    <a:pt x="144" y="20"/>
                  </a:lnTo>
                  <a:lnTo>
                    <a:pt x="122" y="19"/>
                  </a:lnTo>
                  <a:lnTo>
                    <a:pt x="102" y="13"/>
                  </a:lnTo>
                  <a:lnTo>
                    <a:pt x="81" y="3"/>
                  </a:lnTo>
                  <a:lnTo>
                    <a:pt x="67" y="8"/>
                  </a:lnTo>
                  <a:lnTo>
                    <a:pt x="57" y="0"/>
                  </a:lnTo>
                  <a:lnTo>
                    <a:pt x="6" y="3"/>
                  </a:lnTo>
                  <a:lnTo>
                    <a:pt x="8" y="11"/>
                  </a:lnTo>
                  <a:lnTo>
                    <a:pt x="0" y="13"/>
                  </a:lnTo>
                  <a:lnTo>
                    <a:pt x="2" y="25"/>
                  </a:lnTo>
                  <a:lnTo>
                    <a:pt x="9" y="32"/>
                  </a:lnTo>
                  <a:lnTo>
                    <a:pt x="12" y="43"/>
                  </a:lnTo>
                  <a:lnTo>
                    <a:pt x="28" y="42"/>
                  </a:lnTo>
                  <a:lnTo>
                    <a:pt x="37" y="39"/>
                  </a:lnTo>
                  <a:lnTo>
                    <a:pt x="41" y="43"/>
                  </a:lnTo>
                  <a:lnTo>
                    <a:pt x="38" y="48"/>
                  </a:lnTo>
                  <a:lnTo>
                    <a:pt x="35" y="54"/>
                  </a:lnTo>
                  <a:lnTo>
                    <a:pt x="29" y="83"/>
                  </a:lnTo>
                  <a:lnTo>
                    <a:pt x="23" y="89"/>
                  </a:lnTo>
                  <a:lnTo>
                    <a:pt x="31" y="95"/>
                  </a:lnTo>
                  <a:lnTo>
                    <a:pt x="32" y="118"/>
                  </a:lnTo>
                  <a:lnTo>
                    <a:pt x="34" y="127"/>
                  </a:lnTo>
                  <a:lnTo>
                    <a:pt x="43" y="129"/>
                  </a:lnTo>
                  <a:lnTo>
                    <a:pt x="43" y="139"/>
                  </a:lnTo>
                  <a:lnTo>
                    <a:pt x="54" y="147"/>
                  </a:lnTo>
                  <a:lnTo>
                    <a:pt x="63" y="144"/>
                  </a:lnTo>
                  <a:lnTo>
                    <a:pt x="70" y="139"/>
                  </a:lnTo>
                  <a:lnTo>
                    <a:pt x="107" y="139"/>
                  </a:lnTo>
                  <a:lnTo>
                    <a:pt x="115" y="133"/>
                  </a:lnTo>
                  <a:lnTo>
                    <a:pt x="115" y="124"/>
                  </a:lnTo>
                  <a:lnTo>
                    <a:pt x="125" y="118"/>
                  </a:lnTo>
                  <a:lnTo>
                    <a:pt x="133" y="109"/>
                  </a:lnTo>
                  <a:lnTo>
                    <a:pt x="134" y="98"/>
                  </a:lnTo>
                  <a:lnTo>
                    <a:pt x="125" y="84"/>
                  </a:lnTo>
                  <a:lnTo>
                    <a:pt x="133" y="77"/>
                  </a:lnTo>
                  <a:lnTo>
                    <a:pt x="139" y="65"/>
                  </a:lnTo>
                  <a:lnTo>
                    <a:pt x="151" y="63"/>
                  </a:lnTo>
                  <a:lnTo>
                    <a:pt x="162" y="48"/>
                  </a:lnTo>
                  <a:lnTo>
                    <a:pt x="170" y="39"/>
                  </a:lnTo>
                  <a:lnTo>
                    <a:pt x="182" y="28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40"/>
            <p:cNvSpPr>
              <a:spLocks/>
            </p:cNvSpPr>
            <p:nvPr/>
          </p:nvSpPr>
          <p:spPr bwMode="gray">
            <a:xfrm>
              <a:off x="5991" y="7870"/>
              <a:ext cx="363" cy="808"/>
            </a:xfrm>
            <a:custGeom>
              <a:avLst/>
              <a:gdLst>
                <a:gd name="T0" fmla="*/ 42 w 51"/>
                <a:gd name="T1" fmla="*/ 86 h 98"/>
                <a:gd name="T2" fmla="*/ 41 w 51"/>
                <a:gd name="T3" fmla="*/ 63 h 98"/>
                <a:gd name="T4" fmla="*/ 33 w 51"/>
                <a:gd name="T5" fmla="*/ 57 h 98"/>
                <a:gd name="T6" fmla="*/ 39 w 51"/>
                <a:gd name="T7" fmla="*/ 51 h 98"/>
                <a:gd name="T8" fmla="*/ 45 w 51"/>
                <a:gd name="T9" fmla="*/ 22 h 98"/>
                <a:gd name="T10" fmla="*/ 48 w 51"/>
                <a:gd name="T11" fmla="*/ 16 h 98"/>
                <a:gd name="T12" fmla="*/ 51 w 51"/>
                <a:gd name="T13" fmla="*/ 11 h 98"/>
                <a:gd name="T14" fmla="*/ 47 w 51"/>
                <a:gd name="T15" fmla="*/ 7 h 98"/>
                <a:gd name="T16" fmla="*/ 38 w 51"/>
                <a:gd name="T17" fmla="*/ 10 h 98"/>
                <a:gd name="T18" fmla="*/ 22 w 51"/>
                <a:gd name="T19" fmla="*/ 11 h 98"/>
                <a:gd name="T20" fmla="*/ 19 w 51"/>
                <a:gd name="T21" fmla="*/ 0 h 98"/>
                <a:gd name="T22" fmla="*/ 13 w 51"/>
                <a:gd name="T23" fmla="*/ 14 h 98"/>
                <a:gd name="T24" fmla="*/ 13 w 51"/>
                <a:gd name="T25" fmla="*/ 29 h 98"/>
                <a:gd name="T26" fmla="*/ 16 w 51"/>
                <a:gd name="T27" fmla="*/ 36 h 98"/>
                <a:gd name="T28" fmla="*/ 10 w 51"/>
                <a:gd name="T29" fmla="*/ 46 h 98"/>
                <a:gd name="T30" fmla="*/ 1 w 51"/>
                <a:gd name="T31" fmla="*/ 52 h 98"/>
                <a:gd name="T32" fmla="*/ 0 w 51"/>
                <a:gd name="T33" fmla="*/ 68 h 98"/>
                <a:gd name="T34" fmla="*/ 10 w 51"/>
                <a:gd name="T35" fmla="*/ 74 h 98"/>
                <a:gd name="T36" fmla="*/ 10 w 51"/>
                <a:gd name="T37" fmla="*/ 84 h 98"/>
                <a:gd name="T38" fmla="*/ 12 w 51"/>
                <a:gd name="T39" fmla="*/ 94 h 98"/>
                <a:gd name="T40" fmla="*/ 22 w 51"/>
                <a:gd name="T41" fmla="*/ 98 h 98"/>
                <a:gd name="T42" fmla="*/ 35 w 51"/>
                <a:gd name="T43" fmla="*/ 98 h 98"/>
                <a:gd name="T44" fmla="*/ 42 w 51"/>
                <a:gd name="T45" fmla="*/ 8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98">
                  <a:moveTo>
                    <a:pt x="42" y="86"/>
                  </a:moveTo>
                  <a:lnTo>
                    <a:pt x="41" y="63"/>
                  </a:lnTo>
                  <a:lnTo>
                    <a:pt x="33" y="57"/>
                  </a:lnTo>
                  <a:lnTo>
                    <a:pt x="39" y="51"/>
                  </a:lnTo>
                  <a:lnTo>
                    <a:pt x="45" y="22"/>
                  </a:lnTo>
                  <a:lnTo>
                    <a:pt x="48" y="16"/>
                  </a:lnTo>
                  <a:lnTo>
                    <a:pt x="51" y="11"/>
                  </a:lnTo>
                  <a:lnTo>
                    <a:pt x="47" y="7"/>
                  </a:lnTo>
                  <a:lnTo>
                    <a:pt x="38" y="10"/>
                  </a:lnTo>
                  <a:lnTo>
                    <a:pt x="22" y="11"/>
                  </a:lnTo>
                  <a:lnTo>
                    <a:pt x="19" y="0"/>
                  </a:lnTo>
                  <a:lnTo>
                    <a:pt x="13" y="14"/>
                  </a:lnTo>
                  <a:lnTo>
                    <a:pt x="13" y="29"/>
                  </a:lnTo>
                  <a:lnTo>
                    <a:pt x="16" y="36"/>
                  </a:lnTo>
                  <a:lnTo>
                    <a:pt x="10" y="46"/>
                  </a:lnTo>
                  <a:lnTo>
                    <a:pt x="1" y="52"/>
                  </a:lnTo>
                  <a:lnTo>
                    <a:pt x="0" y="68"/>
                  </a:lnTo>
                  <a:lnTo>
                    <a:pt x="10" y="74"/>
                  </a:lnTo>
                  <a:lnTo>
                    <a:pt x="10" y="84"/>
                  </a:lnTo>
                  <a:lnTo>
                    <a:pt x="12" y="94"/>
                  </a:lnTo>
                  <a:lnTo>
                    <a:pt x="22" y="98"/>
                  </a:lnTo>
                  <a:lnTo>
                    <a:pt x="35" y="98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41"/>
            <p:cNvSpPr>
              <a:spLocks/>
            </p:cNvSpPr>
            <p:nvPr/>
          </p:nvSpPr>
          <p:spPr bwMode="gray">
            <a:xfrm>
              <a:off x="7968" y="7777"/>
              <a:ext cx="110" cy="232"/>
            </a:xfrm>
            <a:custGeom>
              <a:avLst/>
              <a:gdLst>
                <a:gd name="T0" fmla="*/ 14 w 14"/>
                <a:gd name="T1" fmla="*/ 0 h 28"/>
                <a:gd name="T2" fmla="*/ 10 w 14"/>
                <a:gd name="T3" fmla="*/ 5 h 28"/>
                <a:gd name="T4" fmla="*/ 0 w 14"/>
                <a:gd name="T5" fmla="*/ 11 h 28"/>
                <a:gd name="T6" fmla="*/ 4 w 14"/>
                <a:gd name="T7" fmla="*/ 22 h 28"/>
                <a:gd name="T8" fmla="*/ 11 w 14"/>
                <a:gd name="T9" fmla="*/ 28 h 28"/>
                <a:gd name="T10" fmla="*/ 14 w 14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8">
                  <a:moveTo>
                    <a:pt x="14" y="0"/>
                  </a:moveTo>
                  <a:lnTo>
                    <a:pt x="10" y="5"/>
                  </a:lnTo>
                  <a:lnTo>
                    <a:pt x="0" y="11"/>
                  </a:lnTo>
                  <a:lnTo>
                    <a:pt x="4" y="22"/>
                  </a:lnTo>
                  <a:lnTo>
                    <a:pt x="11" y="2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42"/>
            <p:cNvSpPr>
              <a:spLocks/>
            </p:cNvSpPr>
            <p:nvPr/>
          </p:nvSpPr>
          <p:spPr bwMode="gray">
            <a:xfrm>
              <a:off x="7944" y="8082"/>
              <a:ext cx="134" cy="293"/>
            </a:xfrm>
            <a:custGeom>
              <a:avLst/>
              <a:gdLst>
                <a:gd name="T0" fmla="*/ 1 w 18"/>
                <a:gd name="T1" fmla="*/ 4 h 35"/>
                <a:gd name="T2" fmla="*/ 4 w 18"/>
                <a:gd name="T3" fmla="*/ 3 h 35"/>
                <a:gd name="T4" fmla="*/ 12 w 18"/>
                <a:gd name="T5" fmla="*/ 1 h 35"/>
                <a:gd name="T6" fmla="*/ 15 w 18"/>
                <a:gd name="T7" fmla="*/ 0 h 35"/>
                <a:gd name="T8" fmla="*/ 18 w 18"/>
                <a:gd name="T9" fmla="*/ 6 h 35"/>
                <a:gd name="T10" fmla="*/ 18 w 18"/>
                <a:gd name="T11" fmla="*/ 14 h 35"/>
                <a:gd name="T12" fmla="*/ 18 w 18"/>
                <a:gd name="T13" fmla="*/ 21 h 35"/>
                <a:gd name="T14" fmla="*/ 15 w 18"/>
                <a:gd name="T15" fmla="*/ 33 h 35"/>
                <a:gd name="T16" fmla="*/ 9 w 18"/>
                <a:gd name="T17" fmla="*/ 35 h 35"/>
                <a:gd name="T18" fmla="*/ 3 w 18"/>
                <a:gd name="T19" fmla="*/ 33 h 35"/>
                <a:gd name="T20" fmla="*/ 3 w 18"/>
                <a:gd name="T21" fmla="*/ 24 h 35"/>
                <a:gd name="T22" fmla="*/ 1 w 18"/>
                <a:gd name="T23" fmla="*/ 15 h 35"/>
                <a:gd name="T24" fmla="*/ 0 w 18"/>
                <a:gd name="T25" fmla="*/ 8 h 35"/>
                <a:gd name="T26" fmla="*/ 1 w 18"/>
                <a:gd name="T27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35">
                  <a:moveTo>
                    <a:pt x="1" y="4"/>
                  </a:moveTo>
                  <a:lnTo>
                    <a:pt x="4" y="3"/>
                  </a:lnTo>
                  <a:lnTo>
                    <a:pt x="12" y="1"/>
                  </a:lnTo>
                  <a:lnTo>
                    <a:pt x="15" y="0"/>
                  </a:lnTo>
                  <a:lnTo>
                    <a:pt x="18" y="6"/>
                  </a:lnTo>
                  <a:lnTo>
                    <a:pt x="18" y="14"/>
                  </a:lnTo>
                  <a:lnTo>
                    <a:pt x="18" y="21"/>
                  </a:lnTo>
                  <a:lnTo>
                    <a:pt x="15" y="33"/>
                  </a:lnTo>
                  <a:lnTo>
                    <a:pt x="9" y="35"/>
                  </a:lnTo>
                  <a:lnTo>
                    <a:pt x="3" y="33"/>
                  </a:lnTo>
                  <a:lnTo>
                    <a:pt x="3" y="24"/>
                  </a:lnTo>
                  <a:lnTo>
                    <a:pt x="1" y="15"/>
                  </a:lnTo>
                  <a:lnTo>
                    <a:pt x="0" y="8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43"/>
            <p:cNvSpPr>
              <a:spLocks/>
            </p:cNvSpPr>
            <p:nvPr/>
          </p:nvSpPr>
          <p:spPr bwMode="gray">
            <a:xfrm>
              <a:off x="9139" y="7954"/>
              <a:ext cx="582" cy="671"/>
            </a:xfrm>
            <a:custGeom>
              <a:avLst/>
              <a:gdLst>
                <a:gd name="T0" fmla="*/ 35 w 76"/>
                <a:gd name="T1" fmla="*/ 60 h 82"/>
                <a:gd name="T2" fmla="*/ 15 w 76"/>
                <a:gd name="T3" fmla="*/ 58 h 82"/>
                <a:gd name="T4" fmla="*/ 15 w 76"/>
                <a:gd name="T5" fmla="*/ 47 h 82"/>
                <a:gd name="T6" fmla="*/ 2 w 76"/>
                <a:gd name="T7" fmla="*/ 34 h 82"/>
                <a:gd name="T8" fmla="*/ 0 w 76"/>
                <a:gd name="T9" fmla="*/ 23 h 82"/>
                <a:gd name="T10" fmla="*/ 14 w 76"/>
                <a:gd name="T11" fmla="*/ 11 h 82"/>
                <a:gd name="T12" fmla="*/ 14 w 76"/>
                <a:gd name="T13" fmla="*/ 11 h 82"/>
                <a:gd name="T14" fmla="*/ 25 w 76"/>
                <a:gd name="T15" fmla="*/ 15 h 82"/>
                <a:gd name="T16" fmla="*/ 40 w 76"/>
                <a:gd name="T17" fmla="*/ 3 h 82"/>
                <a:gd name="T18" fmla="*/ 47 w 76"/>
                <a:gd name="T19" fmla="*/ 3 h 82"/>
                <a:gd name="T20" fmla="*/ 60 w 76"/>
                <a:gd name="T21" fmla="*/ 8 h 82"/>
                <a:gd name="T22" fmla="*/ 69 w 76"/>
                <a:gd name="T23" fmla="*/ 0 h 82"/>
                <a:gd name="T24" fmla="*/ 76 w 76"/>
                <a:gd name="T25" fmla="*/ 0 h 82"/>
                <a:gd name="T26" fmla="*/ 76 w 76"/>
                <a:gd name="T27" fmla="*/ 14 h 82"/>
                <a:gd name="T28" fmla="*/ 69 w 76"/>
                <a:gd name="T29" fmla="*/ 15 h 82"/>
                <a:gd name="T30" fmla="*/ 64 w 76"/>
                <a:gd name="T31" fmla="*/ 20 h 82"/>
                <a:gd name="T32" fmla="*/ 58 w 76"/>
                <a:gd name="T33" fmla="*/ 25 h 82"/>
                <a:gd name="T34" fmla="*/ 61 w 76"/>
                <a:gd name="T35" fmla="*/ 32 h 82"/>
                <a:gd name="T36" fmla="*/ 52 w 76"/>
                <a:gd name="T37" fmla="*/ 35 h 82"/>
                <a:gd name="T38" fmla="*/ 46 w 76"/>
                <a:gd name="T39" fmla="*/ 32 h 82"/>
                <a:gd name="T40" fmla="*/ 41 w 76"/>
                <a:gd name="T41" fmla="*/ 32 h 82"/>
                <a:gd name="T42" fmla="*/ 47 w 76"/>
                <a:gd name="T43" fmla="*/ 38 h 82"/>
                <a:gd name="T44" fmla="*/ 40 w 76"/>
                <a:gd name="T45" fmla="*/ 47 h 82"/>
                <a:gd name="T46" fmla="*/ 49 w 76"/>
                <a:gd name="T47" fmla="*/ 52 h 82"/>
                <a:gd name="T48" fmla="*/ 64 w 76"/>
                <a:gd name="T49" fmla="*/ 61 h 82"/>
                <a:gd name="T50" fmla="*/ 67 w 76"/>
                <a:gd name="T51" fmla="*/ 69 h 82"/>
                <a:gd name="T52" fmla="*/ 61 w 76"/>
                <a:gd name="T53" fmla="*/ 67 h 82"/>
                <a:gd name="T54" fmla="*/ 47 w 76"/>
                <a:gd name="T55" fmla="*/ 73 h 82"/>
                <a:gd name="T56" fmla="*/ 52 w 76"/>
                <a:gd name="T57" fmla="*/ 81 h 82"/>
                <a:gd name="T58" fmla="*/ 26 w 76"/>
                <a:gd name="T59" fmla="*/ 82 h 82"/>
                <a:gd name="T60" fmla="*/ 26 w 76"/>
                <a:gd name="T61" fmla="*/ 73 h 82"/>
                <a:gd name="T62" fmla="*/ 17 w 76"/>
                <a:gd name="T63" fmla="*/ 69 h 82"/>
                <a:gd name="T64" fmla="*/ 26 w 76"/>
                <a:gd name="T65" fmla="*/ 64 h 82"/>
                <a:gd name="T66" fmla="*/ 32 w 76"/>
                <a:gd name="T67" fmla="*/ 63 h 82"/>
                <a:gd name="T68" fmla="*/ 35 w 76"/>
                <a:gd name="T69" fmla="*/ 6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" h="82">
                  <a:moveTo>
                    <a:pt x="35" y="60"/>
                  </a:moveTo>
                  <a:lnTo>
                    <a:pt x="15" y="58"/>
                  </a:lnTo>
                  <a:lnTo>
                    <a:pt x="15" y="47"/>
                  </a:lnTo>
                  <a:lnTo>
                    <a:pt x="2" y="34"/>
                  </a:lnTo>
                  <a:lnTo>
                    <a:pt x="0" y="23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25" y="15"/>
                  </a:lnTo>
                  <a:lnTo>
                    <a:pt x="40" y="3"/>
                  </a:lnTo>
                  <a:lnTo>
                    <a:pt x="47" y="3"/>
                  </a:lnTo>
                  <a:lnTo>
                    <a:pt x="60" y="8"/>
                  </a:lnTo>
                  <a:lnTo>
                    <a:pt x="69" y="0"/>
                  </a:lnTo>
                  <a:lnTo>
                    <a:pt x="76" y="0"/>
                  </a:lnTo>
                  <a:lnTo>
                    <a:pt x="76" y="14"/>
                  </a:lnTo>
                  <a:lnTo>
                    <a:pt x="69" y="15"/>
                  </a:lnTo>
                  <a:lnTo>
                    <a:pt x="64" y="20"/>
                  </a:lnTo>
                  <a:lnTo>
                    <a:pt x="58" y="25"/>
                  </a:lnTo>
                  <a:lnTo>
                    <a:pt x="61" y="32"/>
                  </a:lnTo>
                  <a:lnTo>
                    <a:pt x="52" y="35"/>
                  </a:lnTo>
                  <a:lnTo>
                    <a:pt x="46" y="32"/>
                  </a:lnTo>
                  <a:lnTo>
                    <a:pt x="41" y="32"/>
                  </a:lnTo>
                  <a:lnTo>
                    <a:pt x="47" y="38"/>
                  </a:lnTo>
                  <a:lnTo>
                    <a:pt x="40" y="47"/>
                  </a:lnTo>
                  <a:lnTo>
                    <a:pt x="49" y="52"/>
                  </a:lnTo>
                  <a:lnTo>
                    <a:pt x="64" y="61"/>
                  </a:lnTo>
                  <a:lnTo>
                    <a:pt x="67" y="69"/>
                  </a:lnTo>
                  <a:lnTo>
                    <a:pt x="61" y="67"/>
                  </a:lnTo>
                  <a:lnTo>
                    <a:pt x="47" y="73"/>
                  </a:lnTo>
                  <a:lnTo>
                    <a:pt x="52" y="81"/>
                  </a:lnTo>
                  <a:lnTo>
                    <a:pt x="26" y="82"/>
                  </a:lnTo>
                  <a:lnTo>
                    <a:pt x="26" y="73"/>
                  </a:lnTo>
                  <a:lnTo>
                    <a:pt x="17" y="69"/>
                  </a:lnTo>
                  <a:lnTo>
                    <a:pt x="26" y="64"/>
                  </a:lnTo>
                  <a:lnTo>
                    <a:pt x="32" y="63"/>
                  </a:lnTo>
                  <a:lnTo>
                    <a:pt x="35" y="60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44"/>
            <p:cNvSpPr>
              <a:spLocks/>
            </p:cNvSpPr>
            <p:nvPr/>
          </p:nvSpPr>
          <p:spPr bwMode="gray">
            <a:xfrm>
              <a:off x="7639" y="5701"/>
              <a:ext cx="910" cy="1299"/>
            </a:xfrm>
            <a:custGeom>
              <a:avLst/>
              <a:gdLst>
                <a:gd name="T0" fmla="*/ 123 w 123"/>
                <a:gd name="T1" fmla="*/ 76 h 156"/>
                <a:gd name="T2" fmla="*/ 82 w 123"/>
                <a:gd name="T3" fmla="*/ 93 h 156"/>
                <a:gd name="T4" fmla="*/ 82 w 123"/>
                <a:gd name="T5" fmla="*/ 93 h 156"/>
                <a:gd name="T6" fmla="*/ 123 w 123"/>
                <a:gd name="T7" fmla="*/ 76 h 156"/>
                <a:gd name="T8" fmla="*/ 114 w 123"/>
                <a:gd name="T9" fmla="*/ 49 h 156"/>
                <a:gd name="T10" fmla="*/ 117 w 123"/>
                <a:gd name="T11" fmla="*/ 18 h 156"/>
                <a:gd name="T12" fmla="*/ 111 w 123"/>
                <a:gd name="T13" fmla="*/ 14 h 156"/>
                <a:gd name="T14" fmla="*/ 76 w 123"/>
                <a:gd name="T15" fmla="*/ 20 h 156"/>
                <a:gd name="T16" fmla="*/ 68 w 123"/>
                <a:gd name="T17" fmla="*/ 12 h 156"/>
                <a:gd name="T18" fmla="*/ 62 w 123"/>
                <a:gd name="T19" fmla="*/ 0 h 156"/>
                <a:gd name="T20" fmla="*/ 45 w 123"/>
                <a:gd name="T21" fmla="*/ 3 h 156"/>
                <a:gd name="T22" fmla="*/ 44 w 123"/>
                <a:gd name="T23" fmla="*/ 20 h 156"/>
                <a:gd name="T24" fmla="*/ 45 w 123"/>
                <a:gd name="T25" fmla="*/ 25 h 156"/>
                <a:gd name="T26" fmla="*/ 39 w 123"/>
                <a:gd name="T27" fmla="*/ 25 h 156"/>
                <a:gd name="T28" fmla="*/ 23 w 123"/>
                <a:gd name="T29" fmla="*/ 32 h 156"/>
                <a:gd name="T30" fmla="*/ 23 w 123"/>
                <a:gd name="T31" fmla="*/ 47 h 156"/>
                <a:gd name="T32" fmla="*/ 13 w 123"/>
                <a:gd name="T33" fmla="*/ 61 h 156"/>
                <a:gd name="T34" fmla="*/ 3 w 123"/>
                <a:gd name="T35" fmla="*/ 69 h 156"/>
                <a:gd name="T36" fmla="*/ 0 w 123"/>
                <a:gd name="T37" fmla="*/ 86 h 156"/>
                <a:gd name="T38" fmla="*/ 10 w 123"/>
                <a:gd name="T39" fmla="*/ 92 h 156"/>
                <a:gd name="T40" fmla="*/ 7 w 123"/>
                <a:gd name="T41" fmla="*/ 102 h 156"/>
                <a:gd name="T42" fmla="*/ 20 w 123"/>
                <a:gd name="T43" fmla="*/ 108 h 156"/>
                <a:gd name="T44" fmla="*/ 32 w 123"/>
                <a:gd name="T45" fmla="*/ 121 h 156"/>
                <a:gd name="T46" fmla="*/ 26 w 123"/>
                <a:gd name="T47" fmla="*/ 128 h 156"/>
                <a:gd name="T48" fmla="*/ 29 w 123"/>
                <a:gd name="T49" fmla="*/ 151 h 156"/>
                <a:gd name="T50" fmla="*/ 38 w 123"/>
                <a:gd name="T51" fmla="*/ 151 h 156"/>
                <a:gd name="T52" fmla="*/ 47 w 123"/>
                <a:gd name="T53" fmla="*/ 150 h 156"/>
                <a:gd name="T54" fmla="*/ 56 w 123"/>
                <a:gd name="T55" fmla="*/ 154 h 156"/>
                <a:gd name="T56" fmla="*/ 62 w 123"/>
                <a:gd name="T57" fmla="*/ 156 h 156"/>
                <a:gd name="T58" fmla="*/ 68 w 123"/>
                <a:gd name="T59" fmla="*/ 156 h 156"/>
                <a:gd name="T60" fmla="*/ 87 w 123"/>
                <a:gd name="T61" fmla="*/ 148 h 156"/>
                <a:gd name="T62" fmla="*/ 100 w 123"/>
                <a:gd name="T63" fmla="*/ 140 h 156"/>
                <a:gd name="T64" fmla="*/ 105 w 123"/>
                <a:gd name="T65" fmla="*/ 134 h 156"/>
                <a:gd name="T66" fmla="*/ 105 w 123"/>
                <a:gd name="T67" fmla="*/ 119 h 156"/>
                <a:gd name="T68" fmla="*/ 82 w 123"/>
                <a:gd name="T69" fmla="*/ 93 h 156"/>
                <a:gd name="T70" fmla="*/ 123 w 123"/>
                <a:gd name="T71" fmla="*/ 7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3" h="156">
                  <a:moveTo>
                    <a:pt x="123" y="76"/>
                  </a:moveTo>
                  <a:lnTo>
                    <a:pt x="82" y="93"/>
                  </a:lnTo>
                  <a:lnTo>
                    <a:pt x="82" y="93"/>
                  </a:lnTo>
                  <a:lnTo>
                    <a:pt x="123" y="76"/>
                  </a:lnTo>
                  <a:lnTo>
                    <a:pt x="114" y="49"/>
                  </a:lnTo>
                  <a:lnTo>
                    <a:pt x="117" y="18"/>
                  </a:lnTo>
                  <a:lnTo>
                    <a:pt x="111" y="14"/>
                  </a:lnTo>
                  <a:lnTo>
                    <a:pt x="76" y="20"/>
                  </a:lnTo>
                  <a:lnTo>
                    <a:pt x="68" y="12"/>
                  </a:lnTo>
                  <a:lnTo>
                    <a:pt x="62" y="0"/>
                  </a:lnTo>
                  <a:lnTo>
                    <a:pt x="45" y="3"/>
                  </a:lnTo>
                  <a:lnTo>
                    <a:pt x="44" y="20"/>
                  </a:lnTo>
                  <a:lnTo>
                    <a:pt x="45" y="25"/>
                  </a:lnTo>
                  <a:lnTo>
                    <a:pt x="39" y="25"/>
                  </a:lnTo>
                  <a:lnTo>
                    <a:pt x="23" y="32"/>
                  </a:lnTo>
                  <a:lnTo>
                    <a:pt x="23" y="47"/>
                  </a:lnTo>
                  <a:lnTo>
                    <a:pt x="13" y="61"/>
                  </a:lnTo>
                  <a:lnTo>
                    <a:pt x="3" y="69"/>
                  </a:lnTo>
                  <a:lnTo>
                    <a:pt x="0" y="86"/>
                  </a:lnTo>
                  <a:lnTo>
                    <a:pt x="10" y="92"/>
                  </a:lnTo>
                  <a:lnTo>
                    <a:pt x="7" y="102"/>
                  </a:lnTo>
                  <a:lnTo>
                    <a:pt x="20" y="108"/>
                  </a:lnTo>
                  <a:lnTo>
                    <a:pt x="32" y="121"/>
                  </a:lnTo>
                  <a:lnTo>
                    <a:pt x="26" y="128"/>
                  </a:lnTo>
                  <a:lnTo>
                    <a:pt x="29" y="151"/>
                  </a:lnTo>
                  <a:lnTo>
                    <a:pt x="38" y="151"/>
                  </a:lnTo>
                  <a:lnTo>
                    <a:pt x="47" y="150"/>
                  </a:lnTo>
                  <a:lnTo>
                    <a:pt x="56" y="154"/>
                  </a:lnTo>
                  <a:lnTo>
                    <a:pt x="62" y="156"/>
                  </a:lnTo>
                  <a:lnTo>
                    <a:pt x="68" y="156"/>
                  </a:lnTo>
                  <a:lnTo>
                    <a:pt x="87" y="148"/>
                  </a:lnTo>
                  <a:lnTo>
                    <a:pt x="100" y="140"/>
                  </a:lnTo>
                  <a:lnTo>
                    <a:pt x="105" y="134"/>
                  </a:lnTo>
                  <a:lnTo>
                    <a:pt x="105" y="119"/>
                  </a:lnTo>
                  <a:lnTo>
                    <a:pt x="82" y="93"/>
                  </a:lnTo>
                  <a:lnTo>
                    <a:pt x="123" y="76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45"/>
            <p:cNvSpPr>
              <a:spLocks/>
            </p:cNvSpPr>
            <p:nvPr/>
          </p:nvSpPr>
          <p:spPr bwMode="gray">
            <a:xfrm>
              <a:off x="8488" y="5701"/>
              <a:ext cx="1000" cy="898"/>
            </a:xfrm>
            <a:custGeom>
              <a:avLst/>
              <a:gdLst>
                <a:gd name="T0" fmla="*/ 9 w 136"/>
                <a:gd name="T1" fmla="*/ 77 h 108"/>
                <a:gd name="T2" fmla="*/ 0 w 136"/>
                <a:gd name="T3" fmla="*/ 50 h 108"/>
                <a:gd name="T4" fmla="*/ 3 w 136"/>
                <a:gd name="T5" fmla="*/ 19 h 108"/>
                <a:gd name="T6" fmla="*/ 44 w 136"/>
                <a:gd name="T7" fmla="*/ 0 h 108"/>
                <a:gd name="T8" fmla="*/ 60 w 136"/>
                <a:gd name="T9" fmla="*/ 7 h 108"/>
                <a:gd name="T10" fmla="*/ 79 w 136"/>
                <a:gd name="T11" fmla="*/ 4 h 108"/>
                <a:gd name="T12" fmla="*/ 105 w 136"/>
                <a:gd name="T13" fmla="*/ 13 h 108"/>
                <a:gd name="T14" fmla="*/ 125 w 136"/>
                <a:gd name="T15" fmla="*/ 30 h 108"/>
                <a:gd name="T16" fmla="*/ 125 w 136"/>
                <a:gd name="T17" fmla="*/ 51 h 108"/>
                <a:gd name="T18" fmla="*/ 134 w 136"/>
                <a:gd name="T19" fmla="*/ 51 h 108"/>
                <a:gd name="T20" fmla="*/ 136 w 136"/>
                <a:gd name="T21" fmla="*/ 70 h 108"/>
                <a:gd name="T22" fmla="*/ 136 w 136"/>
                <a:gd name="T23" fmla="*/ 96 h 108"/>
                <a:gd name="T24" fmla="*/ 125 w 136"/>
                <a:gd name="T25" fmla="*/ 105 h 108"/>
                <a:gd name="T26" fmla="*/ 125 w 136"/>
                <a:gd name="T27" fmla="*/ 105 h 108"/>
                <a:gd name="T28" fmla="*/ 101 w 136"/>
                <a:gd name="T29" fmla="*/ 106 h 108"/>
                <a:gd name="T30" fmla="*/ 76 w 136"/>
                <a:gd name="T31" fmla="*/ 108 h 108"/>
                <a:gd name="T32" fmla="*/ 60 w 136"/>
                <a:gd name="T33" fmla="*/ 99 h 108"/>
                <a:gd name="T34" fmla="*/ 23 w 136"/>
                <a:gd name="T35" fmla="*/ 87 h 108"/>
                <a:gd name="T36" fmla="*/ 9 w 136"/>
                <a:gd name="T37" fmla="*/ 7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108">
                  <a:moveTo>
                    <a:pt x="9" y="77"/>
                  </a:moveTo>
                  <a:lnTo>
                    <a:pt x="0" y="50"/>
                  </a:lnTo>
                  <a:lnTo>
                    <a:pt x="3" y="19"/>
                  </a:lnTo>
                  <a:lnTo>
                    <a:pt x="44" y="0"/>
                  </a:lnTo>
                  <a:lnTo>
                    <a:pt x="60" y="7"/>
                  </a:lnTo>
                  <a:lnTo>
                    <a:pt x="79" y="4"/>
                  </a:lnTo>
                  <a:lnTo>
                    <a:pt x="105" y="13"/>
                  </a:lnTo>
                  <a:lnTo>
                    <a:pt x="125" y="30"/>
                  </a:lnTo>
                  <a:lnTo>
                    <a:pt x="125" y="51"/>
                  </a:lnTo>
                  <a:lnTo>
                    <a:pt x="134" y="51"/>
                  </a:lnTo>
                  <a:lnTo>
                    <a:pt x="136" y="70"/>
                  </a:lnTo>
                  <a:lnTo>
                    <a:pt x="136" y="96"/>
                  </a:lnTo>
                  <a:lnTo>
                    <a:pt x="125" y="105"/>
                  </a:lnTo>
                  <a:lnTo>
                    <a:pt x="125" y="105"/>
                  </a:lnTo>
                  <a:lnTo>
                    <a:pt x="101" y="106"/>
                  </a:lnTo>
                  <a:lnTo>
                    <a:pt x="76" y="108"/>
                  </a:lnTo>
                  <a:lnTo>
                    <a:pt x="60" y="99"/>
                  </a:lnTo>
                  <a:lnTo>
                    <a:pt x="23" y="87"/>
                  </a:lnTo>
                  <a:lnTo>
                    <a:pt x="9" y="77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46"/>
            <p:cNvSpPr>
              <a:spLocks/>
            </p:cNvSpPr>
            <p:nvPr/>
          </p:nvSpPr>
          <p:spPr bwMode="gray">
            <a:xfrm>
              <a:off x="8488" y="5701"/>
              <a:ext cx="1000" cy="898"/>
            </a:xfrm>
            <a:custGeom>
              <a:avLst/>
              <a:gdLst>
                <a:gd name="T0" fmla="*/ 9 w 136"/>
                <a:gd name="T1" fmla="*/ 77 h 108"/>
                <a:gd name="T2" fmla="*/ 0 w 136"/>
                <a:gd name="T3" fmla="*/ 50 h 108"/>
                <a:gd name="T4" fmla="*/ 3 w 136"/>
                <a:gd name="T5" fmla="*/ 19 h 108"/>
                <a:gd name="T6" fmla="*/ 44 w 136"/>
                <a:gd name="T7" fmla="*/ 0 h 108"/>
                <a:gd name="T8" fmla="*/ 60 w 136"/>
                <a:gd name="T9" fmla="*/ 7 h 108"/>
                <a:gd name="T10" fmla="*/ 79 w 136"/>
                <a:gd name="T11" fmla="*/ 4 h 108"/>
                <a:gd name="T12" fmla="*/ 105 w 136"/>
                <a:gd name="T13" fmla="*/ 13 h 108"/>
                <a:gd name="T14" fmla="*/ 125 w 136"/>
                <a:gd name="T15" fmla="*/ 30 h 108"/>
                <a:gd name="T16" fmla="*/ 125 w 136"/>
                <a:gd name="T17" fmla="*/ 51 h 108"/>
                <a:gd name="T18" fmla="*/ 134 w 136"/>
                <a:gd name="T19" fmla="*/ 51 h 108"/>
                <a:gd name="T20" fmla="*/ 136 w 136"/>
                <a:gd name="T21" fmla="*/ 70 h 108"/>
                <a:gd name="T22" fmla="*/ 136 w 136"/>
                <a:gd name="T23" fmla="*/ 96 h 108"/>
                <a:gd name="T24" fmla="*/ 125 w 136"/>
                <a:gd name="T25" fmla="*/ 105 h 108"/>
                <a:gd name="T26" fmla="*/ 125 w 136"/>
                <a:gd name="T27" fmla="*/ 105 h 108"/>
                <a:gd name="T28" fmla="*/ 101 w 136"/>
                <a:gd name="T29" fmla="*/ 106 h 108"/>
                <a:gd name="T30" fmla="*/ 76 w 136"/>
                <a:gd name="T31" fmla="*/ 108 h 108"/>
                <a:gd name="T32" fmla="*/ 60 w 136"/>
                <a:gd name="T33" fmla="*/ 99 h 108"/>
                <a:gd name="T34" fmla="*/ 23 w 136"/>
                <a:gd name="T35" fmla="*/ 87 h 108"/>
                <a:gd name="T36" fmla="*/ 9 w 136"/>
                <a:gd name="T37" fmla="*/ 7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108">
                  <a:moveTo>
                    <a:pt x="9" y="77"/>
                  </a:moveTo>
                  <a:lnTo>
                    <a:pt x="0" y="50"/>
                  </a:lnTo>
                  <a:lnTo>
                    <a:pt x="3" y="19"/>
                  </a:lnTo>
                  <a:lnTo>
                    <a:pt x="44" y="0"/>
                  </a:lnTo>
                  <a:lnTo>
                    <a:pt x="60" y="7"/>
                  </a:lnTo>
                  <a:lnTo>
                    <a:pt x="79" y="4"/>
                  </a:lnTo>
                  <a:lnTo>
                    <a:pt x="105" y="13"/>
                  </a:lnTo>
                  <a:lnTo>
                    <a:pt x="125" y="30"/>
                  </a:lnTo>
                  <a:lnTo>
                    <a:pt x="125" y="51"/>
                  </a:lnTo>
                  <a:lnTo>
                    <a:pt x="134" y="51"/>
                  </a:lnTo>
                  <a:lnTo>
                    <a:pt x="136" y="70"/>
                  </a:lnTo>
                  <a:lnTo>
                    <a:pt x="136" y="96"/>
                  </a:lnTo>
                  <a:lnTo>
                    <a:pt x="125" y="105"/>
                  </a:lnTo>
                  <a:lnTo>
                    <a:pt x="125" y="105"/>
                  </a:lnTo>
                  <a:lnTo>
                    <a:pt x="101" y="106"/>
                  </a:lnTo>
                  <a:lnTo>
                    <a:pt x="76" y="108"/>
                  </a:lnTo>
                  <a:lnTo>
                    <a:pt x="60" y="99"/>
                  </a:lnTo>
                  <a:lnTo>
                    <a:pt x="23" y="87"/>
                  </a:lnTo>
                  <a:lnTo>
                    <a:pt x="9" y="77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47"/>
            <p:cNvSpPr>
              <a:spLocks/>
            </p:cNvSpPr>
            <p:nvPr/>
          </p:nvSpPr>
          <p:spPr bwMode="gray">
            <a:xfrm>
              <a:off x="8488" y="5701"/>
              <a:ext cx="1000" cy="898"/>
            </a:xfrm>
            <a:custGeom>
              <a:avLst/>
              <a:gdLst>
                <a:gd name="T0" fmla="*/ 9 w 136"/>
                <a:gd name="T1" fmla="*/ 77 h 108"/>
                <a:gd name="T2" fmla="*/ 0 w 136"/>
                <a:gd name="T3" fmla="*/ 50 h 108"/>
                <a:gd name="T4" fmla="*/ 3 w 136"/>
                <a:gd name="T5" fmla="*/ 19 h 108"/>
                <a:gd name="T6" fmla="*/ 44 w 136"/>
                <a:gd name="T7" fmla="*/ 0 h 108"/>
                <a:gd name="T8" fmla="*/ 60 w 136"/>
                <a:gd name="T9" fmla="*/ 7 h 108"/>
                <a:gd name="T10" fmla="*/ 79 w 136"/>
                <a:gd name="T11" fmla="*/ 4 h 108"/>
                <a:gd name="T12" fmla="*/ 105 w 136"/>
                <a:gd name="T13" fmla="*/ 13 h 108"/>
                <a:gd name="T14" fmla="*/ 125 w 136"/>
                <a:gd name="T15" fmla="*/ 30 h 108"/>
                <a:gd name="T16" fmla="*/ 125 w 136"/>
                <a:gd name="T17" fmla="*/ 51 h 108"/>
                <a:gd name="T18" fmla="*/ 134 w 136"/>
                <a:gd name="T19" fmla="*/ 51 h 108"/>
                <a:gd name="T20" fmla="*/ 136 w 136"/>
                <a:gd name="T21" fmla="*/ 70 h 108"/>
                <a:gd name="T22" fmla="*/ 136 w 136"/>
                <a:gd name="T23" fmla="*/ 96 h 108"/>
                <a:gd name="T24" fmla="*/ 125 w 136"/>
                <a:gd name="T25" fmla="*/ 105 h 108"/>
                <a:gd name="T26" fmla="*/ 125 w 136"/>
                <a:gd name="T27" fmla="*/ 105 h 108"/>
                <a:gd name="T28" fmla="*/ 101 w 136"/>
                <a:gd name="T29" fmla="*/ 106 h 108"/>
                <a:gd name="T30" fmla="*/ 76 w 136"/>
                <a:gd name="T31" fmla="*/ 108 h 108"/>
                <a:gd name="T32" fmla="*/ 60 w 136"/>
                <a:gd name="T33" fmla="*/ 99 h 108"/>
                <a:gd name="T34" fmla="*/ 23 w 136"/>
                <a:gd name="T35" fmla="*/ 87 h 108"/>
                <a:gd name="T36" fmla="*/ 9 w 136"/>
                <a:gd name="T37" fmla="*/ 7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108">
                  <a:moveTo>
                    <a:pt x="9" y="77"/>
                  </a:moveTo>
                  <a:lnTo>
                    <a:pt x="0" y="50"/>
                  </a:lnTo>
                  <a:lnTo>
                    <a:pt x="3" y="19"/>
                  </a:lnTo>
                  <a:lnTo>
                    <a:pt x="44" y="0"/>
                  </a:lnTo>
                  <a:lnTo>
                    <a:pt x="60" y="7"/>
                  </a:lnTo>
                  <a:lnTo>
                    <a:pt x="79" y="4"/>
                  </a:lnTo>
                  <a:lnTo>
                    <a:pt x="105" y="13"/>
                  </a:lnTo>
                  <a:lnTo>
                    <a:pt x="125" y="30"/>
                  </a:lnTo>
                  <a:lnTo>
                    <a:pt x="125" y="51"/>
                  </a:lnTo>
                  <a:lnTo>
                    <a:pt x="134" y="51"/>
                  </a:lnTo>
                  <a:lnTo>
                    <a:pt x="136" y="70"/>
                  </a:lnTo>
                  <a:lnTo>
                    <a:pt x="136" y="96"/>
                  </a:lnTo>
                  <a:lnTo>
                    <a:pt x="125" y="105"/>
                  </a:lnTo>
                  <a:lnTo>
                    <a:pt x="125" y="105"/>
                  </a:lnTo>
                  <a:lnTo>
                    <a:pt x="101" y="106"/>
                  </a:lnTo>
                  <a:lnTo>
                    <a:pt x="76" y="108"/>
                  </a:lnTo>
                  <a:lnTo>
                    <a:pt x="60" y="99"/>
                  </a:lnTo>
                  <a:lnTo>
                    <a:pt x="23" y="87"/>
                  </a:lnTo>
                  <a:lnTo>
                    <a:pt x="9" y="77"/>
                  </a:lnTo>
                </a:path>
              </a:pathLst>
            </a:custGeom>
            <a:solidFill>
              <a:srgbClr val="C45911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48"/>
            <p:cNvSpPr>
              <a:spLocks/>
            </p:cNvSpPr>
            <p:nvPr/>
          </p:nvSpPr>
          <p:spPr bwMode="gray">
            <a:xfrm>
              <a:off x="8221" y="3018"/>
              <a:ext cx="1157" cy="2596"/>
            </a:xfrm>
            <a:custGeom>
              <a:avLst/>
              <a:gdLst>
                <a:gd name="T0" fmla="*/ 0 w 157"/>
                <a:gd name="T1" fmla="*/ 246 h 314"/>
                <a:gd name="T2" fmla="*/ 4 w 157"/>
                <a:gd name="T3" fmla="*/ 235 h 314"/>
                <a:gd name="T4" fmla="*/ 9 w 157"/>
                <a:gd name="T5" fmla="*/ 217 h 314"/>
                <a:gd name="T6" fmla="*/ 24 w 157"/>
                <a:gd name="T7" fmla="*/ 209 h 314"/>
                <a:gd name="T8" fmla="*/ 19 w 157"/>
                <a:gd name="T9" fmla="*/ 191 h 314"/>
                <a:gd name="T10" fmla="*/ 12 w 157"/>
                <a:gd name="T11" fmla="*/ 174 h 314"/>
                <a:gd name="T12" fmla="*/ 9 w 157"/>
                <a:gd name="T13" fmla="*/ 157 h 314"/>
                <a:gd name="T14" fmla="*/ 6 w 157"/>
                <a:gd name="T15" fmla="*/ 130 h 314"/>
                <a:gd name="T16" fmla="*/ 9 w 157"/>
                <a:gd name="T17" fmla="*/ 119 h 314"/>
                <a:gd name="T18" fmla="*/ 24 w 157"/>
                <a:gd name="T19" fmla="*/ 122 h 314"/>
                <a:gd name="T20" fmla="*/ 30 w 157"/>
                <a:gd name="T21" fmla="*/ 116 h 314"/>
                <a:gd name="T22" fmla="*/ 21 w 157"/>
                <a:gd name="T23" fmla="*/ 108 h 314"/>
                <a:gd name="T24" fmla="*/ 27 w 157"/>
                <a:gd name="T25" fmla="*/ 95 h 314"/>
                <a:gd name="T26" fmla="*/ 30 w 157"/>
                <a:gd name="T27" fmla="*/ 75 h 314"/>
                <a:gd name="T28" fmla="*/ 38 w 157"/>
                <a:gd name="T29" fmla="*/ 72 h 314"/>
                <a:gd name="T30" fmla="*/ 42 w 157"/>
                <a:gd name="T31" fmla="*/ 60 h 314"/>
                <a:gd name="T32" fmla="*/ 51 w 157"/>
                <a:gd name="T33" fmla="*/ 60 h 314"/>
                <a:gd name="T34" fmla="*/ 54 w 157"/>
                <a:gd name="T35" fmla="*/ 46 h 314"/>
                <a:gd name="T36" fmla="*/ 62 w 157"/>
                <a:gd name="T37" fmla="*/ 40 h 314"/>
                <a:gd name="T38" fmla="*/ 64 w 157"/>
                <a:gd name="T39" fmla="*/ 28 h 314"/>
                <a:gd name="T40" fmla="*/ 73 w 157"/>
                <a:gd name="T41" fmla="*/ 31 h 314"/>
                <a:gd name="T42" fmla="*/ 80 w 157"/>
                <a:gd name="T43" fmla="*/ 26 h 314"/>
                <a:gd name="T44" fmla="*/ 88 w 157"/>
                <a:gd name="T45" fmla="*/ 18 h 314"/>
                <a:gd name="T46" fmla="*/ 99 w 157"/>
                <a:gd name="T47" fmla="*/ 17 h 314"/>
                <a:gd name="T48" fmla="*/ 114 w 157"/>
                <a:gd name="T49" fmla="*/ 17 h 314"/>
                <a:gd name="T50" fmla="*/ 122 w 157"/>
                <a:gd name="T51" fmla="*/ 8 h 314"/>
                <a:gd name="T52" fmla="*/ 129 w 157"/>
                <a:gd name="T53" fmla="*/ 0 h 314"/>
                <a:gd name="T54" fmla="*/ 141 w 157"/>
                <a:gd name="T55" fmla="*/ 12 h 314"/>
                <a:gd name="T56" fmla="*/ 154 w 157"/>
                <a:gd name="T57" fmla="*/ 25 h 314"/>
                <a:gd name="T58" fmla="*/ 155 w 157"/>
                <a:gd name="T59" fmla="*/ 34 h 314"/>
                <a:gd name="T60" fmla="*/ 157 w 157"/>
                <a:gd name="T61" fmla="*/ 66 h 314"/>
                <a:gd name="T62" fmla="*/ 146 w 157"/>
                <a:gd name="T63" fmla="*/ 73 h 314"/>
                <a:gd name="T64" fmla="*/ 134 w 157"/>
                <a:gd name="T65" fmla="*/ 83 h 314"/>
                <a:gd name="T66" fmla="*/ 129 w 157"/>
                <a:gd name="T67" fmla="*/ 101 h 314"/>
                <a:gd name="T68" fmla="*/ 132 w 157"/>
                <a:gd name="T69" fmla="*/ 111 h 314"/>
                <a:gd name="T70" fmla="*/ 115 w 157"/>
                <a:gd name="T71" fmla="*/ 122 h 314"/>
                <a:gd name="T72" fmla="*/ 106 w 157"/>
                <a:gd name="T73" fmla="*/ 134 h 314"/>
                <a:gd name="T74" fmla="*/ 86 w 157"/>
                <a:gd name="T75" fmla="*/ 137 h 314"/>
                <a:gd name="T76" fmla="*/ 79 w 157"/>
                <a:gd name="T77" fmla="*/ 156 h 314"/>
                <a:gd name="T78" fmla="*/ 79 w 157"/>
                <a:gd name="T79" fmla="*/ 183 h 314"/>
                <a:gd name="T80" fmla="*/ 90 w 157"/>
                <a:gd name="T81" fmla="*/ 198 h 314"/>
                <a:gd name="T82" fmla="*/ 94 w 157"/>
                <a:gd name="T83" fmla="*/ 209 h 314"/>
                <a:gd name="T84" fmla="*/ 71 w 157"/>
                <a:gd name="T85" fmla="*/ 221 h 314"/>
                <a:gd name="T86" fmla="*/ 82 w 157"/>
                <a:gd name="T87" fmla="*/ 221 h 314"/>
                <a:gd name="T88" fmla="*/ 88 w 157"/>
                <a:gd name="T89" fmla="*/ 227 h 314"/>
                <a:gd name="T90" fmla="*/ 93 w 157"/>
                <a:gd name="T91" fmla="*/ 238 h 314"/>
                <a:gd name="T92" fmla="*/ 83 w 157"/>
                <a:gd name="T93" fmla="*/ 246 h 314"/>
                <a:gd name="T94" fmla="*/ 73 w 157"/>
                <a:gd name="T95" fmla="*/ 256 h 314"/>
                <a:gd name="T96" fmla="*/ 73 w 157"/>
                <a:gd name="T97" fmla="*/ 276 h 314"/>
                <a:gd name="T98" fmla="*/ 61 w 157"/>
                <a:gd name="T99" fmla="*/ 285 h 314"/>
                <a:gd name="T100" fmla="*/ 57 w 157"/>
                <a:gd name="T101" fmla="*/ 296 h 314"/>
                <a:gd name="T102" fmla="*/ 45 w 157"/>
                <a:gd name="T103" fmla="*/ 304 h 314"/>
                <a:gd name="T104" fmla="*/ 39 w 157"/>
                <a:gd name="T105" fmla="*/ 314 h 314"/>
                <a:gd name="T106" fmla="*/ 22 w 157"/>
                <a:gd name="T107" fmla="*/ 308 h 314"/>
                <a:gd name="T108" fmla="*/ 24 w 157"/>
                <a:gd name="T109" fmla="*/ 288 h 314"/>
                <a:gd name="T110" fmla="*/ 15 w 157"/>
                <a:gd name="T111" fmla="*/ 285 h 314"/>
                <a:gd name="T112" fmla="*/ 12 w 157"/>
                <a:gd name="T113" fmla="*/ 273 h 314"/>
                <a:gd name="T114" fmla="*/ 6 w 157"/>
                <a:gd name="T115" fmla="*/ 258 h 314"/>
                <a:gd name="T116" fmla="*/ 0 w 157"/>
                <a:gd name="T117" fmla="*/ 24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7" h="314">
                  <a:moveTo>
                    <a:pt x="0" y="246"/>
                  </a:moveTo>
                  <a:lnTo>
                    <a:pt x="4" y="235"/>
                  </a:lnTo>
                  <a:lnTo>
                    <a:pt x="9" y="217"/>
                  </a:lnTo>
                  <a:lnTo>
                    <a:pt x="24" y="209"/>
                  </a:lnTo>
                  <a:lnTo>
                    <a:pt x="19" y="191"/>
                  </a:lnTo>
                  <a:lnTo>
                    <a:pt x="12" y="174"/>
                  </a:lnTo>
                  <a:lnTo>
                    <a:pt x="9" y="157"/>
                  </a:lnTo>
                  <a:lnTo>
                    <a:pt x="6" y="130"/>
                  </a:lnTo>
                  <a:lnTo>
                    <a:pt x="9" y="119"/>
                  </a:lnTo>
                  <a:lnTo>
                    <a:pt x="24" y="122"/>
                  </a:lnTo>
                  <a:lnTo>
                    <a:pt x="30" y="116"/>
                  </a:lnTo>
                  <a:lnTo>
                    <a:pt x="21" y="108"/>
                  </a:lnTo>
                  <a:lnTo>
                    <a:pt x="27" y="95"/>
                  </a:lnTo>
                  <a:lnTo>
                    <a:pt x="30" y="75"/>
                  </a:lnTo>
                  <a:lnTo>
                    <a:pt x="38" y="72"/>
                  </a:lnTo>
                  <a:lnTo>
                    <a:pt x="42" y="60"/>
                  </a:lnTo>
                  <a:lnTo>
                    <a:pt x="51" y="60"/>
                  </a:lnTo>
                  <a:lnTo>
                    <a:pt x="54" y="46"/>
                  </a:lnTo>
                  <a:lnTo>
                    <a:pt x="62" y="40"/>
                  </a:lnTo>
                  <a:lnTo>
                    <a:pt x="64" y="28"/>
                  </a:lnTo>
                  <a:lnTo>
                    <a:pt x="73" y="31"/>
                  </a:lnTo>
                  <a:lnTo>
                    <a:pt x="80" y="26"/>
                  </a:lnTo>
                  <a:lnTo>
                    <a:pt x="88" y="18"/>
                  </a:lnTo>
                  <a:lnTo>
                    <a:pt x="99" y="17"/>
                  </a:lnTo>
                  <a:lnTo>
                    <a:pt x="114" y="17"/>
                  </a:lnTo>
                  <a:lnTo>
                    <a:pt x="122" y="8"/>
                  </a:lnTo>
                  <a:lnTo>
                    <a:pt x="129" y="0"/>
                  </a:lnTo>
                  <a:lnTo>
                    <a:pt x="141" y="12"/>
                  </a:lnTo>
                  <a:lnTo>
                    <a:pt x="154" y="25"/>
                  </a:lnTo>
                  <a:lnTo>
                    <a:pt x="155" y="34"/>
                  </a:lnTo>
                  <a:lnTo>
                    <a:pt x="157" y="66"/>
                  </a:lnTo>
                  <a:lnTo>
                    <a:pt x="146" y="73"/>
                  </a:lnTo>
                  <a:lnTo>
                    <a:pt x="134" y="83"/>
                  </a:lnTo>
                  <a:lnTo>
                    <a:pt x="129" y="101"/>
                  </a:lnTo>
                  <a:lnTo>
                    <a:pt x="132" y="111"/>
                  </a:lnTo>
                  <a:lnTo>
                    <a:pt x="115" y="122"/>
                  </a:lnTo>
                  <a:lnTo>
                    <a:pt x="106" y="134"/>
                  </a:lnTo>
                  <a:lnTo>
                    <a:pt x="86" y="137"/>
                  </a:lnTo>
                  <a:lnTo>
                    <a:pt x="79" y="156"/>
                  </a:lnTo>
                  <a:lnTo>
                    <a:pt x="79" y="183"/>
                  </a:lnTo>
                  <a:lnTo>
                    <a:pt x="90" y="198"/>
                  </a:lnTo>
                  <a:lnTo>
                    <a:pt x="94" y="209"/>
                  </a:lnTo>
                  <a:lnTo>
                    <a:pt x="71" y="221"/>
                  </a:lnTo>
                  <a:lnTo>
                    <a:pt x="82" y="221"/>
                  </a:lnTo>
                  <a:lnTo>
                    <a:pt x="88" y="227"/>
                  </a:lnTo>
                  <a:lnTo>
                    <a:pt x="93" y="238"/>
                  </a:lnTo>
                  <a:lnTo>
                    <a:pt x="83" y="246"/>
                  </a:lnTo>
                  <a:lnTo>
                    <a:pt x="73" y="256"/>
                  </a:lnTo>
                  <a:lnTo>
                    <a:pt x="73" y="276"/>
                  </a:lnTo>
                  <a:lnTo>
                    <a:pt x="61" y="285"/>
                  </a:lnTo>
                  <a:lnTo>
                    <a:pt x="57" y="296"/>
                  </a:lnTo>
                  <a:lnTo>
                    <a:pt x="45" y="304"/>
                  </a:lnTo>
                  <a:lnTo>
                    <a:pt x="39" y="314"/>
                  </a:lnTo>
                  <a:lnTo>
                    <a:pt x="22" y="308"/>
                  </a:lnTo>
                  <a:lnTo>
                    <a:pt x="24" y="288"/>
                  </a:lnTo>
                  <a:lnTo>
                    <a:pt x="15" y="285"/>
                  </a:lnTo>
                  <a:lnTo>
                    <a:pt x="12" y="273"/>
                  </a:lnTo>
                  <a:lnTo>
                    <a:pt x="6" y="258"/>
                  </a:lnTo>
                  <a:lnTo>
                    <a:pt x="0" y="246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49"/>
            <p:cNvSpPr>
              <a:spLocks/>
            </p:cNvSpPr>
            <p:nvPr/>
          </p:nvSpPr>
          <p:spPr bwMode="gray">
            <a:xfrm>
              <a:off x="9139" y="6928"/>
              <a:ext cx="916" cy="709"/>
            </a:xfrm>
            <a:custGeom>
              <a:avLst/>
              <a:gdLst>
                <a:gd name="T0" fmla="*/ 42 w 122"/>
                <a:gd name="T1" fmla="*/ 70 h 86"/>
                <a:gd name="T2" fmla="*/ 33 w 122"/>
                <a:gd name="T3" fmla="*/ 62 h 86"/>
                <a:gd name="T4" fmla="*/ 19 w 122"/>
                <a:gd name="T5" fmla="*/ 54 h 86"/>
                <a:gd name="T6" fmla="*/ 4 w 122"/>
                <a:gd name="T7" fmla="*/ 45 h 86"/>
                <a:gd name="T8" fmla="*/ 0 w 122"/>
                <a:gd name="T9" fmla="*/ 32 h 86"/>
                <a:gd name="T10" fmla="*/ 13 w 122"/>
                <a:gd name="T11" fmla="*/ 27 h 86"/>
                <a:gd name="T12" fmla="*/ 24 w 122"/>
                <a:gd name="T13" fmla="*/ 10 h 86"/>
                <a:gd name="T14" fmla="*/ 30 w 122"/>
                <a:gd name="T15" fmla="*/ 0 h 86"/>
                <a:gd name="T16" fmla="*/ 53 w 122"/>
                <a:gd name="T17" fmla="*/ 0 h 86"/>
                <a:gd name="T18" fmla="*/ 61 w 122"/>
                <a:gd name="T19" fmla="*/ 6 h 86"/>
                <a:gd name="T20" fmla="*/ 82 w 122"/>
                <a:gd name="T21" fmla="*/ 7 h 86"/>
                <a:gd name="T22" fmla="*/ 91 w 122"/>
                <a:gd name="T23" fmla="*/ 4 h 86"/>
                <a:gd name="T24" fmla="*/ 111 w 122"/>
                <a:gd name="T25" fmla="*/ 24 h 86"/>
                <a:gd name="T26" fmla="*/ 114 w 122"/>
                <a:gd name="T27" fmla="*/ 42 h 86"/>
                <a:gd name="T28" fmla="*/ 122 w 122"/>
                <a:gd name="T29" fmla="*/ 61 h 86"/>
                <a:gd name="T30" fmla="*/ 120 w 122"/>
                <a:gd name="T31" fmla="*/ 71 h 86"/>
                <a:gd name="T32" fmla="*/ 108 w 122"/>
                <a:gd name="T33" fmla="*/ 82 h 86"/>
                <a:gd name="T34" fmla="*/ 94 w 122"/>
                <a:gd name="T35" fmla="*/ 83 h 86"/>
                <a:gd name="T36" fmla="*/ 73 w 122"/>
                <a:gd name="T37" fmla="*/ 86 h 86"/>
                <a:gd name="T38" fmla="*/ 68 w 122"/>
                <a:gd name="T39" fmla="*/ 73 h 86"/>
                <a:gd name="T40" fmla="*/ 51 w 122"/>
                <a:gd name="T41" fmla="*/ 67 h 86"/>
                <a:gd name="T42" fmla="*/ 47 w 122"/>
                <a:gd name="T43" fmla="*/ 73 h 86"/>
                <a:gd name="T44" fmla="*/ 42 w 122"/>
                <a:gd name="T45" fmla="*/ 7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2" h="86">
                  <a:moveTo>
                    <a:pt x="42" y="70"/>
                  </a:moveTo>
                  <a:lnTo>
                    <a:pt x="33" y="62"/>
                  </a:lnTo>
                  <a:lnTo>
                    <a:pt x="19" y="54"/>
                  </a:lnTo>
                  <a:lnTo>
                    <a:pt x="4" y="45"/>
                  </a:lnTo>
                  <a:lnTo>
                    <a:pt x="0" y="32"/>
                  </a:lnTo>
                  <a:lnTo>
                    <a:pt x="13" y="27"/>
                  </a:lnTo>
                  <a:lnTo>
                    <a:pt x="24" y="10"/>
                  </a:lnTo>
                  <a:lnTo>
                    <a:pt x="30" y="0"/>
                  </a:lnTo>
                  <a:lnTo>
                    <a:pt x="53" y="0"/>
                  </a:lnTo>
                  <a:lnTo>
                    <a:pt x="61" y="6"/>
                  </a:lnTo>
                  <a:lnTo>
                    <a:pt x="82" y="7"/>
                  </a:lnTo>
                  <a:lnTo>
                    <a:pt x="91" y="4"/>
                  </a:lnTo>
                  <a:lnTo>
                    <a:pt x="111" y="24"/>
                  </a:lnTo>
                  <a:lnTo>
                    <a:pt x="114" y="42"/>
                  </a:lnTo>
                  <a:lnTo>
                    <a:pt x="122" y="61"/>
                  </a:lnTo>
                  <a:lnTo>
                    <a:pt x="120" y="71"/>
                  </a:lnTo>
                  <a:lnTo>
                    <a:pt x="108" y="82"/>
                  </a:lnTo>
                  <a:lnTo>
                    <a:pt x="94" y="83"/>
                  </a:lnTo>
                  <a:lnTo>
                    <a:pt x="73" y="86"/>
                  </a:lnTo>
                  <a:lnTo>
                    <a:pt x="68" y="73"/>
                  </a:lnTo>
                  <a:lnTo>
                    <a:pt x="51" y="67"/>
                  </a:lnTo>
                  <a:lnTo>
                    <a:pt x="47" y="73"/>
                  </a:lnTo>
                  <a:lnTo>
                    <a:pt x="42" y="70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50"/>
            <p:cNvSpPr>
              <a:spLocks/>
            </p:cNvSpPr>
            <p:nvPr/>
          </p:nvSpPr>
          <p:spPr bwMode="gray">
            <a:xfrm>
              <a:off x="8389" y="7120"/>
              <a:ext cx="1061" cy="956"/>
            </a:xfrm>
            <a:custGeom>
              <a:avLst/>
              <a:gdLst>
                <a:gd name="T0" fmla="*/ 13 w 142"/>
                <a:gd name="T1" fmla="*/ 18 h 114"/>
                <a:gd name="T2" fmla="*/ 4 w 142"/>
                <a:gd name="T3" fmla="*/ 12 h 114"/>
                <a:gd name="T4" fmla="*/ 0 w 142"/>
                <a:gd name="T5" fmla="*/ 0 h 114"/>
                <a:gd name="T6" fmla="*/ 25 w 142"/>
                <a:gd name="T7" fmla="*/ 6 h 114"/>
                <a:gd name="T8" fmla="*/ 39 w 142"/>
                <a:gd name="T9" fmla="*/ 0 h 114"/>
                <a:gd name="T10" fmla="*/ 46 w 142"/>
                <a:gd name="T11" fmla="*/ 1 h 114"/>
                <a:gd name="T12" fmla="*/ 46 w 142"/>
                <a:gd name="T13" fmla="*/ 1 h 114"/>
                <a:gd name="T14" fmla="*/ 61 w 142"/>
                <a:gd name="T15" fmla="*/ 11 h 114"/>
                <a:gd name="T16" fmla="*/ 78 w 142"/>
                <a:gd name="T17" fmla="*/ 14 h 114"/>
                <a:gd name="T18" fmla="*/ 87 w 142"/>
                <a:gd name="T19" fmla="*/ 6 h 114"/>
                <a:gd name="T20" fmla="*/ 100 w 142"/>
                <a:gd name="T21" fmla="*/ 8 h 114"/>
                <a:gd name="T22" fmla="*/ 104 w 142"/>
                <a:gd name="T23" fmla="*/ 21 h 114"/>
                <a:gd name="T24" fmla="*/ 119 w 142"/>
                <a:gd name="T25" fmla="*/ 30 h 114"/>
                <a:gd name="T26" fmla="*/ 133 w 142"/>
                <a:gd name="T27" fmla="*/ 38 h 114"/>
                <a:gd name="T28" fmla="*/ 142 w 142"/>
                <a:gd name="T29" fmla="*/ 46 h 114"/>
                <a:gd name="T30" fmla="*/ 130 w 142"/>
                <a:gd name="T31" fmla="*/ 56 h 114"/>
                <a:gd name="T32" fmla="*/ 130 w 142"/>
                <a:gd name="T33" fmla="*/ 66 h 114"/>
                <a:gd name="T34" fmla="*/ 138 w 142"/>
                <a:gd name="T35" fmla="*/ 79 h 114"/>
                <a:gd name="T36" fmla="*/ 141 w 142"/>
                <a:gd name="T37" fmla="*/ 102 h 114"/>
                <a:gd name="T38" fmla="*/ 126 w 142"/>
                <a:gd name="T39" fmla="*/ 114 h 114"/>
                <a:gd name="T40" fmla="*/ 115 w 142"/>
                <a:gd name="T41" fmla="*/ 110 h 114"/>
                <a:gd name="T42" fmla="*/ 110 w 142"/>
                <a:gd name="T43" fmla="*/ 96 h 114"/>
                <a:gd name="T44" fmla="*/ 103 w 142"/>
                <a:gd name="T45" fmla="*/ 81 h 114"/>
                <a:gd name="T46" fmla="*/ 93 w 142"/>
                <a:gd name="T47" fmla="*/ 85 h 114"/>
                <a:gd name="T48" fmla="*/ 97 w 142"/>
                <a:gd name="T49" fmla="*/ 96 h 114"/>
                <a:gd name="T50" fmla="*/ 81 w 142"/>
                <a:gd name="T51" fmla="*/ 93 h 114"/>
                <a:gd name="T52" fmla="*/ 71 w 142"/>
                <a:gd name="T53" fmla="*/ 85 h 114"/>
                <a:gd name="T54" fmla="*/ 61 w 142"/>
                <a:gd name="T55" fmla="*/ 72 h 114"/>
                <a:gd name="T56" fmla="*/ 51 w 142"/>
                <a:gd name="T57" fmla="*/ 66 h 114"/>
                <a:gd name="T58" fmla="*/ 36 w 142"/>
                <a:gd name="T59" fmla="*/ 59 h 114"/>
                <a:gd name="T60" fmla="*/ 36 w 142"/>
                <a:gd name="T61" fmla="*/ 49 h 114"/>
                <a:gd name="T62" fmla="*/ 22 w 142"/>
                <a:gd name="T63" fmla="*/ 40 h 114"/>
                <a:gd name="T64" fmla="*/ 17 w 142"/>
                <a:gd name="T65" fmla="*/ 23 h 114"/>
                <a:gd name="T66" fmla="*/ 13 w 142"/>
                <a:gd name="T67" fmla="*/ 1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2" h="114">
                  <a:moveTo>
                    <a:pt x="13" y="18"/>
                  </a:moveTo>
                  <a:lnTo>
                    <a:pt x="4" y="12"/>
                  </a:lnTo>
                  <a:lnTo>
                    <a:pt x="0" y="0"/>
                  </a:lnTo>
                  <a:lnTo>
                    <a:pt x="25" y="6"/>
                  </a:lnTo>
                  <a:lnTo>
                    <a:pt x="39" y="0"/>
                  </a:lnTo>
                  <a:lnTo>
                    <a:pt x="46" y="1"/>
                  </a:lnTo>
                  <a:lnTo>
                    <a:pt x="46" y="1"/>
                  </a:lnTo>
                  <a:lnTo>
                    <a:pt x="61" y="11"/>
                  </a:lnTo>
                  <a:lnTo>
                    <a:pt x="78" y="14"/>
                  </a:lnTo>
                  <a:lnTo>
                    <a:pt x="87" y="6"/>
                  </a:lnTo>
                  <a:lnTo>
                    <a:pt x="100" y="8"/>
                  </a:lnTo>
                  <a:lnTo>
                    <a:pt x="104" y="21"/>
                  </a:lnTo>
                  <a:lnTo>
                    <a:pt x="119" y="30"/>
                  </a:lnTo>
                  <a:lnTo>
                    <a:pt x="133" y="38"/>
                  </a:lnTo>
                  <a:lnTo>
                    <a:pt x="142" y="46"/>
                  </a:lnTo>
                  <a:lnTo>
                    <a:pt x="130" y="56"/>
                  </a:lnTo>
                  <a:lnTo>
                    <a:pt x="130" y="66"/>
                  </a:lnTo>
                  <a:lnTo>
                    <a:pt x="138" y="79"/>
                  </a:lnTo>
                  <a:lnTo>
                    <a:pt x="141" y="102"/>
                  </a:lnTo>
                  <a:lnTo>
                    <a:pt x="126" y="114"/>
                  </a:lnTo>
                  <a:lnTo>
                    <a:pt x="115" y="110"/>
                  </a:lnTo>
                  <a:lnTo>
                    <a:pt x="110" y="96"/>
                  </a:lnTo>
                  <a:lnTo>
                    <a:pt x="103" y="81"/>
                  </a:lnTo>
                  <a:lnTo>
                    <a:pt x="93" y="85"/>
                  </a:lnTo>
                  <a:lnTo>
                    <a:pt x="97" y="96"/>
                  </a:lnTo>
                  <a:lnTo>
                    <a:pt x="81" y="93"/>
                  </a:lnTo>
                  <a:lnTo>
                    <a:pt x="71" y="85"/>
                  </a:lnTo>
                  <a:lnTo>
                    <a:pt x="61" y="72"/>
                  </a:lnTo>
                  <a:lnTo>
                    <a:pt x="51" y="66"/>
                  </a:lnTo>
                  <a:lnTo>
                    <a:pt x="36" y="59"/>
                  </a:lnTo>
                  <a:lnTo>
                    <a:pt x="36" y="49"/>
                  </a:lnTo>
                  <a:lnTo>
                    <a:pt x="22" y="40"/>
                  </a:lnTo>
                  <a:lnTo>
                    <a:pt x="17" y="23"/>
                  </a:lnTo>
                  <a:lnTo>
                    <a:pt x="13" y="18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51"/>
            <p:cNvSpPr>
              <a:spLocks/>
            </p:cNvSpPr>
            <p:nvPr/>
          </p:nvSpPr>
          <p:spPr bwMode="gray">
            <a:xfrm>
              <a:off x="9066" y="5233"/>
              <a:ext cx="814" cy="715"/>
            </a:xfrm>
            <a:custGeom>
              <a:avLst/>
              <a:gdLst>
                <a:gd name="T0" fmla="*/ 14 w 110"/>
                <a:gd name="T1" fmla="*/ 38 h 88"/>
                <a:gd name="T2" fmla="*/ 0 w 110"/>
                <a:gd name="T3" fmla="*/ 62 h 88"/>
                <a:gd name="T4" fmla="*/ 26 w 110"/>
                <a:gd name="T5" fmla="*/ 71 h 88"/>
                <a:gd name="T6" fmla="*/ 46 w 110"/>
                <a:gd name="T7" fmla="*/ 88 h 88"/>
                <a:gd name="T8" fmla="*/ 45 w 110"/>
                <a:gd name="T9" fmla="*/ 76 h 88"/>
                <a:gd name="T10" fmla="*/ 61 w 110"/>
                <a:gd name="T11" fmla="*/ 70 h 88"/>
                <a:gd name="T12" fmla="*/ 80 w 110"/>
                <a:gd name="T13" fmla="*/ 71 h 88"/>
                <a:gd name="T14" fmla="*/ 83 w 110"/>
                <a:gd name="T15" fmla="*/ 59 h 88"/>
                <a:gd name="T16" fmla="*/ 104 w 110"/>
                <a:gd name="T17" fmla="*/ 51 h 88"/>
                <a:gd name="T18" fmla="*/ 97 w 110"/>
                <a:gd name="T19" fmla="*/ 41 h 88"/>
                <a:gd name="T20" fmla="*/ 106 w 110"/>
                <a:gd name="T21" fmla="*/ 19 h 88"/>
                <a:gd name="T22" fmla="*/ 110 w 110"/>
                <a:gd name="T23" fmla="*/ 22 h 88"/>
                <a:gd name="T24" fmla="*/ 109 w 110"/>
                <a:gd name="T25" fmla="*/ 13 h 88"/>
                <a:gd name="T26" fmla="*/ 78 w 110"/>
                <a:gd name="T27" fmla="*/ 0 h 88"/>
                <a:gd name="T28" fmla="*/ 48 w 110"/>
                <a:gd name="T29" fmla="*/ 18 h 88"/>
                <a:gd name="T30" fmla="*/ 22 w 110"/>
                <a:gd name="T31" fmla="*/ 19 h 88"/>
                <a:gd name="T32" fmla="*/ 14 w 110"/>
                <a:gd name="T33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88">
                  <a:moveTo>
                    <a:pt x="14" y="38"/>
                  </a:moveTo>
                  <a:lnTo>
                    <a:pt x="0" y="62"/>
                  </a:lnTo>
                  <a:lnTo>
                    <a:pt x="26" y="71"/>
                  </a:lnTo>
                  <a:lnTo>
                    <a:pt x="46" y="88"/>
                  </a:lnTo>
                  <a:lnTo>
                    <a:pt x="45" y="76"/>
                  </a:lnTo>
                  <a:lnTo>
                    <a:pt x="61" y="70"/>
                  </a:lnTo>
                  <a:lnTo>
                    <a:pt x="80" y="71"/>
                  </a:lnTo>
                  <a:lnTo>
                    <a:pt x="83" y="59"/>
                  </a:lnTo>
                  <a:lnTo>
                    <a:pt x="104" y="51"/>
                  </a:lnTo>
                  <a:lnTo>
                    <a:pt x="97" y="41"/>
                  </a:lnTo>
                  <a:lnTo>
                    <a:pt x="106" y="19"/>
                  </a:lnTo>
                  <a:lnTo>
                    <a:pt x="110" y="22"/>
                  </a:lnTo>
                  <a:lnTo>
                    <a:pt x="109" y="13"/>
                  </a:lnTo>
                  <a:lnTo>
                    <a:pt x="78" y="0"/>
                  </a:lnTo>
                  <a:lnTo>
                    <a:pt x="48" y="18"/>
                  </a:lnTo>
                  <a:lnTo>
                    <a:pt x="22" y="19"/>
                  </a:lnTo>
                  <a:lnTo>
                    <a:pt x="14" y="38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52"/>
            <p:cNvSpPr>
              <a:spLocks/>
            </p:cNvSpPr>
            <p:nvPr/>
          </p:nvSpPr>
          <p:spPr bwMode="gray">
            <a:xfrm>
              <a:off x="9066" y="5233"/>
              <a:ext cx="814" cy="715"/>
            </a:xfrm>
            <a:custGeom>
              <a:avLst/>
              <a:gdLst>
                <a:gd name="T0" fmla="*/ 14 w 110"/>
                <a:gd name="T1" fmla="*/ 38 h 88"/>
                <a:gd name="T2" fmla="*/ 0 w 110"/>
                <a:gd name="T3" fmla="*/ 62 h 88"/>
                <a:gd name="T4" fmla="*/ 26 w 110"/>
                <a:gd name="T5" fmla="*/ 71 h 88"/>
                <a:gd name="T6" fmla="*/ 46 w 110"/>
                <a:gd name="T7" fmla="*/ 88 h 88"/>
                <a:gd name="T8" fmla="*/ 45 w 110"/>
                <a:gd name="T9" fmla="*/ 76 h 88"/>
                <a:gd name="T10" fmla="*/ 61 w 110"/>
                <a:gd name="T11" fmla="*/ 70 h 88"/>
                <a:gd name="T12" fmla="*/ 80 w 110"/>
                <a:gd name="T13" fmla="*/ 71 h 88"/>
                <a:gd name="T14" fmla="*/ 83 w 110"/>
                <a:gd name="T15" fmla="*/ 59 h 88"/>
                <a:gd name="T16" fmla="*/ 104 w 110"/>
                <a:gd name="T17" fmla="*/ 51 h 88"/>
                <a:gd name="T18" fmla="*/ 97 w 110"/>
                <a:gd name="T19" fmla="*/ 41 h 88"/>
                <a:gd name="T20" fmla="*/ 106 w 110"/>
                <a:gd name="T21" fmla="*/ 19 h 88"/>
                <a:gd name="T22" fmla="*/ 110 w 110"/>
                <a:gd name="T23" fmla="*/ 22 h 88"/>
                <a:gd name="T24" fmla="*/ 109 w 110"/>
                <a:gd name="T25" fmla="*/ 13 h 88"/>
                <a:gd name="T26" fmla="*/ 78 w 110"/>
                <a:gd name="T27" fmla="*/ 0 h 88"/>
                <a:gd name="T28" fmla="*/ 48 w 110"/>
                <a:gd name="T29" fmla="*/ 18 h 88"/>
                <a:gd name="T30" fmla="*/ 22 w 110"/>
                <a:gd name="T31" fmla="*/ 19 h 88"/>
                <a:gd name="T32" fmla="*/ 14 w 110"/>
                <a:gd name="T33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88">
                  <a:moveTo>
                    <a:pt x="14" y="38"/>
                  </a:moveTo>
                  <a:lnTo>
                    <a:pt x="0" y="62"/>
                  </a:lnTo>
                  <a:lnTo>
                    <a:pt x="26" y="71"/>
                  </a:lnTo>
                  <a:lnTo>
                    <a:pt x="46" y="88"/>
                  </a:lnTo>
                  <a:lnTo>
                    <a:pt x="45" y="76"/>
                  </a:lnTo>
                  <a:lnTo>
                    <a:pt x="61" y="70"/>
                  </a:lnTo>
                  <a:lnTo>
                    <a:pt x="80" y="71"/>
                  </a:lnTo>
                  <a:lnTo>
                    <a:pt x="83" y="59"/>
                  </a:lnTo>
                  <a:lnTo>
                    <a:pt x="104" y="51"/>
                  </a:lnTo>
                  <a:lnTo>
                    <a:pt x="97" y="41"/>
                  </a:lnTo>
                  <a:lnTo>
                    <a:pt x="106" y="19"/>
                  </a:lnTo>
                  <a:lnTo>
                    <a:pt x="110" y="22"/>
                  </a:lnTo>
                  <a:lnTo>
                    <a:pt x="109" y="13"/>
                  </a:lnTo>
                  <a:lnTo>
                    <a:pt x="78" y="0"/>
                  </a:lnTo>
                  <a:lnTo>
                    <a:pt x="48" y="18"/>
                  </a:lnTo>
                  <a:lnTo>
                    <a:pt x="22" y="19"/>
                  </a:lnTo>
                  <a:lnTo>
                    <a:pt x="14" y="38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53"/>
            <p:cNvSpPr>
              <a:spLocks/>
            </p:cNvSpPr>
            <p:nvPr/>
          </p:nvSpPr>
          <p:spPr bwMode="gray">
            <a:xfrm>
              <a:off x="9066" y="5233"/>
              <a:ext cx="814" cy="715"/>
            </a:xfrm>
            <a:custGeom>
              <a:avLst/>
              <a:gdLst>
                <a:gd name="T0" fmla="*/ 14 w 110"/>
                <a:gd name="T1" fmla="*/ 38 h 88"/>
                <a:gd name="T2" fmla="*/ 0 w 110"/>
                <a:gd name="T3" fmla="*/ 62 h 88"/>
                <a:gd name="T4" fmla="*/ 26 w 110"/>
                <a:gd name="T5" fmla="*/ 71 h 88"/>
                <a:gd name="T6" fmla="*/ 46 w 110"/>
                <a:gd name="T7" fmla="*/ 88 h 88"/>
                <a:gd name="T8" fmla="*/ 45 w 110"/>
                <a:gd name="T9" fmla="*/ 76 h 88"/>
                <a:gd name="T10" fmla="*/ 61 w 110"/>
                <a:gd name="T11" fmla="*/ 70 h 88"/>
                <a:gd name="T12" fmla="*/ 80 w 110"/>
                <a:gd name="T13" fmla="*/ 71 h 88"/>
                <a:gd name="T14" fmla="*/ 83 w 110"/>
                <a:gd name="T15" fmla="*/ 59 h 88"/>
                <a:gd name="T16" fmla="*/ 104 w 110"/>
                <a:gd name="T17" fmla="*/ 51 h 88"/>
                <a:gd name="T18" fmla="*/ 97 w 110"/>
                <a:gd name="T19" fmla="*/ 41 h 88"/>
                <a:gd name="T20" fmla="*/ 106 w 110"/>
                <a:gd name="T21" fmla="*/ 19 h 88"/>
                <a:gd name="T22" fmla="*/ 110 w 110"/>
                <a:gd name="T23" fmla="*/ 22 h 88"/>
                <a:gd name="T24" fmla="*/ 109 w 110"/>
                <a:gd name="T25" fmla="*/ 13 h 88"/>
                <a:gd name="T26" fmla="*/ 78 w 110"/>
                <a:gd name="T27" fmla="*/ 0 h 88"/>
                <a:gd name="T28" fmla="*/ 48 w 110"/>
                <a:gd name="T29" fmla="*/ 18 h 88"/>
                <a:gd name="T30" fmla="*/ 22 w 110"/>
                <a:gd name="T31" fmla="*/ 19 h 88"/>
                <a:gd name="T32" fmla="*/ 14 w 110"/>
                <a:gd name="T33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88">
                  <a:moveTo>
                    <a:pt x="14" y="38"/>
                  </a:moveTo>
                  <a:lnTo>
                    <a:pt x="0" y="62"/>
                  </a:lnTo>
                  <a:lnTo>
                    <a:pt x="26" y="71"/>
                  </a:lnTo>
                  <a:lnTo>
                    <a:pt x="46" y="88"/>
                  </a:lnTo>
                  <a:lnTo>
                    <a:pt x="45" y="76"/>
                  </a:lnTo>
                  <a:lnTo>
                    <a:pt x="61" y="70"/>
                  </a:lnTo>
                  <a:lnTo>
                    <a:pt x="80" y="71"/>
                  </a:lnTo>
                  <a:lnTo>
                    <a:pt x="83" y="59"/>
                  </a:lnTo>
                  <a:lnTo>
                    <a:pt x="104" y="51"/>
                  </a:lnTo>
                  <a:lnTo>
                    <a:pt x="97" y="41"/>
                  </a:lnTo>
                  <a:lnTo>
                    <a:pt x="106" y="19"/>
                  </a:lnTo>
                  <a:lnTo>
                    <a:pt x="110" y="22"/>
                  </a:lnTo>
                  <a:lnTo>
                    <a:pt x="109" y="13"/>
                  </a:lnTo>
                  <a:lnTo>
                    <a:pt x="78" y="0"/>
                  </a:lnTo>
                  <a:lnTo>
                    <a:pt x="48" y="18"/>
                  </a:lnTo>
                  <a:lnTo>
                    <a:pt x="22" y="19"/>
                  </a:lnTo>
                  <a:lnTo>
                    <a:pt x="14" y="38"/>
                  </a:lnTo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54"/>
            <p:cNvSpPr>
              <a:spLocks/>
            </p:cNvSpPr>
            <p:nvPr/>
          </p:nvSpPr>
          <p:spPr bwMode="gray">
            <a:xfrm>
              <a:off x="9378" y="6027"/>
              <a:ext cx="1761" cy="1436"/>
            </a:xfrm>
            <a:custGeom>
              <a:avLst/>
              <a:gdLst>
                <a:gd name="T0" fmla="*/ 61 w 241"/>
                <a:gd name="T1" fmla="*/ 114 h 174"/>
                <a:gd name="T2" fmla="*/ 79 w 241"/>
                <a:gd name="T3" fmla="*/ 113 h 174"/>
                <a:gd name="T4" fmla="*/ 93 w 241"/>
                <a:gd name="T5" fmla="*/ 120 h 174"/>
                <a:gd name="T6" fmla="*/ 111 w 241"/>
                <a:gd name="T7" fmla="*/ 149 h 174"/>
                <a:gd name="T8" fmla="*/ 108 w 241"/>
                <a:gd name="T9" fmla="*/ 160 h 174"/>
                <a:gd name="T10" fmla="*/ 102 w 241"/>
                <a:gd name="T11" fmla="*/ 174 h 174"/>
                <a:gd name="T12" fmla="*/ 114 w 241"/>
                <a:gd name="T13" fmla="*/ 161 h 174"/>
                <a:gd name="T14" fmla="*/ 122 w 241"/>
                <a:gd name="T15" fmla="*/ 128 h 174"/>
                <a:gd name="T16" fmla="*/ 139 w 241"/>
                <a:gd name="T17" fmla="*/ 125 h 174"/>
                <a:gd name="T18" fmla="*/ 143 w 241"/>
                <a:gd name="T19" fmla="*/ 145 h 174"/>
                <a:gd name="T20" fmla="*/ 183 w 241"/>
                <a:gd name="T21" fmla="*/ 142 h 174"/>
                <a:gd name="T22" fmla="*/ 191 w 241"/>
                <a:gd name="T23" fmla="*/ 131 h 174"/>
                <a:gd name="T24" fmla="*/ 203 w 241"/>
                <a:gd name="T25" fmla="*/ 131 h 174"/>
                <a:gd name="T26" fmla="*/ 232 w 241"/>
                <a:gd name="T27" fmla="*/ 119 h 174"/>
                <a:gd name="T28" fmla="*/ 241 w 241"/>
                <a:gd name="T29" fmla="*/ 73 h 174"/>
                <a:gd name="T30" fmla="*/ 182 w 241"/>
                <a:gd name="T31" fmla="*/ 23 h 174"/>
                <a:gd name="T32" fmla="*/ 172 w 241"/>
                <a:gd name="T33" fmla="*/ 0 h 174"/>
                <a:gd name="T34" fmla="*/ 133 w 241"/>
                <a:gd name="T35" fmla="*/ 3 h 174"/>
                <a:gd name="T36" fmla="*/ 122 w 241"/>
                <a:gd name="T37" fmla="*/ 20 h 174"/>
                <a:gd name="T38" fmla="*/ 17 w 241"/>
                <a:gd name="T39" fmla="*/ 32 h 174"/>
                <a:gd name="T40" fmla="*/ 17 w 241"/>
                <a:gd name="T41" fmla="*/ 58 h 174"/>
                <a:gd name="T42" fmla="*/ 6 w 241"/>
                <a:gd name="T43" fmla="*/ 67 h 174"/>
                <a:gd name="T44" fmla="*/ 0 w 241"/>
                <a:gd name="T45" fmla="*/ 110 h 174"/>
                <a:gd name="T46" fmla="*/ 23 w 241"/>
                <a:gd name="T47" fmla="*/ 110 h 174"/>
                <a:gd name="T48" fmla="*/ 31 w 241"/>
                <a:gd name="T49" fmla="*/ 116 h 174"/>
                <a:gd name="T50" fmla="*/ 52 w 241"/>
                <a:gd name="T51" fmla="*/ 117 h 174"/>
                <a:gd name="T52" fmla="*/ 61 w 241"/>
                <a:gd name="T53" fmla="*/ 114 h 174"/>
                <a:gd name="T54" fmla="*/ 61 w 241"/>
                <a:gd name="T55" fmla="*/ 11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1" h="174">
                  <a:moveTo>
                    <a:pt x="61" y="114"/>
                  </a:moveTo>
                  <a:lnTo>
                    <a:pt x="79" y="113"/>
                  </a:lnTo>
                  <a:lnTo>
                    <a:pt x="93" y="120"/>
                  </a:lnTo>
                  <a:lnTo>
                    <a:pt x="111" y="149"/>
                  </a:lnTo>
                  <a:lnTo>
                    <a:pt x="108" y="160"/>
                  </a:lnTo>
                  <a:lnTo>
                    <a:pt x="102" y="174"/>
                  </a:lnTo>
                  <a:lnTo>
                    <a:pt x="114" y="161"/>
                  </a:lnTo>
                  <a:lnTo>
                    <a:pt x="122" y="128"/>
                  </a:lnTo>
                  <a:lnTo>
                    <a:pt x="139" y="125"/>
                  </a:lnTo>
                  <a:lnTo>
                    <a:pt x="143" y="145"/>
                  </a:lnTo>
                  <a:lnTo>
                    <a:pt x="183" y="142"/>
                  </a:lnTo>
                  <a:lnTo>
                    <a:pt x="191" y="131"/>
                  </a:lnTo>
                  <a:lnTo>
                    <a:pt x="203" y="131"/>
                  </a:lnTo>
                  <a:lnTo>
                    <a:pt x="232" y="119"/>
                  </a:lnTo>
                  <a:lnTo>
                    <a:pt x="241" y="73"/>
                  </a:lnTo>
                  <a:lnTo>
                    <a:pt x="182" y="23"/>
                  </a:lnTo>
                  <a:lnTo>
                    <a:pt x="172" y="0"/>
                  </a:lnTo>
                  <a:lnTo>
                    <a:pt x="133" y="3"/>
                  </a:lnTo>
                  <a:lnTo>
                    <a:pt x="122" y="20"/>
                  </a:lnTo>
                  <a:lnTo>
                    <a:pt x="17" y="32"/>
                  </a:lnTo>
                  <a:lnTo>
                    <a:pt x="17" y="58"/>
                  </a:lnTo>
                  <a:lnTo>
                    <a:pt x="6" y="67"/>
                  </a:lnTo>
                  <a:lnTo>
                    <a:pt x="0" y="110"/>
                  </a:lnTo>
                  <a:lnTo>
                    <a:pt x="23" y="110"/>
                  </a:lnTo>
                  <a:lnTo>
                    <a:pt x="31" y="116"/>
                  </a:lnTo>
                  <a:lnTo>
                    <a:pt x="52" y="117"/>
                  </a:lnTo>
                  <a:lnTo>
                    <a:pt x="61" y="114"/>
                  </a:lnTo>
                  <a:lnTo>
                    <a:pt x="61" y="114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55"/>
            <p:cNvSpPr>
              <a:spLocks/>
            </p:cNvSpPr>
            <p:nvPr/>
          </p:nvSpPr>
          <p:spPr bwMode="gray">
            <a:xfrm>
              <a:off x="9407" y="5233"/>
              <a:ext cx="1055" cy="1044"/>
            </a:xfrm>
            <a:custGeom>
              <a:avLst/>
              <a:gdLst>
                <a:gd name="T0" fmla="*/ 12 w 142"/>
                <a:gd name="T1" fmla="*/ 128 h 128"/>
                <a:gd name="T2" fmla="*/ 117 w 142"/>
                <a:gd name="T3" fmla="*/ 116 h 128"/>
                <a:gd name="T4" fmla="*/ 128 w 142"/>
                <a:gd name="T5" fmla="*/ 99 h 128"/>
                <a:gd name="T6" fmla="*/ 135 w 142"/>
                <a:gd name="T7" fmla="*/ 77 h 128"/>
                <a:gd name="T8" fmla="*/ 142 w 142"/>
                <a:gd name="T9" fmla="*/ 70 h 128"/>
                <a:gd name="T10" fmla="*/ 138 w 142"/>
                <a:gd name="T11" fmla="*/ 16 h 128"/>
                <a:gd name="T12" fmla="*/ 97 w 142"/>
                <a:gd name="T13" fmla="*/ 0 h 128"/>
                <a:gd name="T14" fmla="*/ 85 w 142"/>
                <a:gd name="T15" fmla="*/ 7 h 128"/>
                <a:gd name="T16" fmla="*/ 71 w 142"/>
                <a:gd name="T17" fmla="*/ 3 h 128"/>
                <a:gd name="T18" fmla="*/ 65 w 142"/>
                <a:gd name="T19" fmla="*/ 22 h 128"/>
                <a:gd name="T20" fmla="*/ 61 w 142"/>
                <a:gd name="T21" fmla="*/ 19 h 128"/>
                <a:gd name="T22" fmla="*/ 52 w 142"/>
                <a:gd name="T23" fmla="*/ 41 h 128"/>
                <a:gd name="T24" fmla="*/ 59 w 142"/>
                <a:gd name="T25" fmla="*/ 51 h 128"/>
                <a:gd name="T26" fmla="*/ 38 w 142"/>
                <a:gd name="T27" fmla="*/ 59 h 128"/>
                <a:gd name="T28" fmla="*/ 35 w 142"/>
                <a:gd name="T29" fmla="*/ 71 h 128"/>
                <a:gd name="T30" fmla="*/ 16 w 142"/>
                <a:gd name="T31" fmla="*/ 70 h 128"/>
                <a:gd name="T32" fmla="*/ 0 w 142"/>
                <a:gd name="T33" fmla="*/ 76 h 128"/>
                <a:gd name="T34" fmla="*/ 1 w 142"/>
                <a:gd name="T35" fmla="*/ 88 h 128"/>
                <a:gd name="T36" fmla="*/ 1 w 142"/>
                <a:gd name="T37" fmla="*/ 109 h 128"/>
                <a:gd name="T38" fmla="*/ 10 w 142"/>
                <a:gd name="T39" fmla="*/ 109 h 128"/>
                <a:gd name="T40" fmla="*/ 12 w 142"/>
                <a:gd name="T41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2" h="128">
                  <a:moveTo>
                    <a:pt x="12" y="128"/>
                  </a:moveTo>
                  <a:lnTo>
                    <a:pt x="117" y="116"/>
                  </a:lnTo>
                  <a:lnTo>
                    <a:pt x="128" y="99"/>
                  </a:lnTo>
                  <a:lnTo>
                    <a:pt x="135" y="77"/>
                  </a:lnTo>
                  <a:lnTo>
                    <a:pt x="142" y="70"/>
                  </a:lnTo>
                  <a:lnTo>
                    <a:pt x="138" y="16"/>
                  </a:lnTo>
                  <a:lnTo>
                    <a:pt x="97" y="0"/>
                  </a:lnTo>
                  <a:lnTo>
                    <a:pt x="85" y="7"/>
                  </a:lnTo>
                  <a:lnTo>
                    <a:pt x="71" y="3"/>
                  </a:lnTo>
                  <a:lnTo>
                    <a:pt x="65" y="22"/>
                  </a:lnTo>
                  <a:lnTo>
                    <a:pt x="61" y="19"/>
                  </a:lnTo>
                  <a:lnTo>
                    <a:pt x="52" y="41"/>
                  </a:lnTo>
                  <a:lnTo>
                    <a:pt x="59" y="51"/>
                  </a:lnTo>
                  <a:lnTo>
                    <a:pt x="38" y="59"/>
                  </a:lnTo>
                  <a:lnTo>
                    <a:pt x="35" y="71"/>
                  </a:lnTo>
                  <a:lnTo>
                    <a:pt x="16" y="70"/>
                  </a:lnTo>
                  <a:lnTo>
                    <a:pt x="0" y="76"/>
                  </a:lnTo>
                  <a:lnTo>
                    <a:pt x="1" y="88"/>
                  </a:lnTo>
                  <a:lnTo>
                    <a:pt x="1" y="109"/>
                  </a:lnTo>
                  <a:lnTo>
                    <a:pt x="10" y="109"/>
                  </a:lnTo>
                  <a:lnTo>
                    <a:pt x="12" y="128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56"/>
            <p:cNvSpPr>
              <a:spLocks/>
            </p:cNvSpPr>
            <p:nvPr/>
          </p:nvSpPr>
          <p:spPr bwMode="gray">
            <a:xfrm>
              <a:off x="7639" y="6466"/>
              <a:ext cx="154" cy="162"/>
            </a:xfrm>
            <a:custGeom>
              <a:avLst/>
              <a:gdLst>
                <a:gd name="T0" fmla="*/ 22 w 22"/>
                <a:gd name="T1" fmla="*/ 16 h 18"/>
                <a:gd name="T2" fmla="*/ 0 w 22"/>
                <a:gd name="T3" fmla="*/ 18 h 18"/>
                <a:gd name="T4" fmla="*/ 2 w 22"/>
                <a:gd name="T5" fmla="*/ 10 h 18"/>
                <a:gd name="T6" fmla="*/ 12 w 22"/>
                <a:gd name="T7" fmla="*/ 0 h 18"/>
                <a:gd name="T8" fmla="*/ 9 w 22"/>
                <a:gd name="T9" fmla="*/ 10 h 18"/>
                <a:gd name="T10" fmla="*/ 22 w 22"/>
                <a:gd name="T1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8">
                  <a:moveTo>
                    <a:pt x="22" y="16"/>
                  </a:moveTo>
                  <a:lnTo>
                    <a:pt x="0" y="18"/>
                  </a:lnTo>
                  <a:lnTo>
                    <a:pt x="2" y="10"/>
                  </a:lnTo>
                  <a:lnTo>
                    <a:pt x="12" y="0"/>
                  </a:lnTo>
                  <a:lnTo>
                    <a:pt x="9" y="10"/>
                  </a:lnTo>
                  <a:lnTo>
                    <a:pt x="22" y="16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57"/>
            <p:cNvSpPr>
              <a:spLocks/>
            </p:cNvSpPr>
            <p:nvPr/>
          </p:nvSpPr>
          <p:spPr bwMode="gray">
            <a:xfrm>
              <a:off x="9546" y="8666"/>
              <a:ext cx="270" cy="105"/>
            </a:xfrm>
            <a:custGeom>
              <a:avLst/>
              <a:gdLst>
                <a:gd name="T0" fmla="*/ 18 w 36"/>
                <a:gd name="T1" fmla="*/ 12 h 12"/>
                <a:gd name="T2" fmla="*/ 18 w 36"/>
                <a:gd name="T3" fmla="*/ 12 h 12"/>
                <a:gd name="T4" fmla="*/ 9 w 36"/>
                <a:gd name="T5" fmla="*/ 11 h 12"/>
                <a:gd name="T6" fmla="*/ 1 w 36"/>
                <a:gd name="T7" fmla="*/ 8 h 12"/>
                <a:gd name="T8" fmla="*/ 1 w 36"/>
                <a:gd name="T9" fmla="*/ 8 h 12"/>
                <a:gd name="T10" fmla="*/ 0 w 36"/>
                <a:gd name="T11" fmla="*/ 8 h 12"/>
                <a:gd name="T12" fmla="*/ 1 w 36"/>
                <a:gd name="T13" fmla="*/ 6 h 12"/>
                <a:gd name="T14" fmla="*/ 1 w 36"/>
                <a:gd name="T15" fmla="*/ 6 h 12"/>
                <a:gd name="T16" fmla="*/ 3 w 36"/>
                <a:gd name="T17" fmla="*/ 5 h 12"/>
                <a:gd name="T18" fmla="*/ 6 w 36"/>
                <a:gd name="T19" fmla="*/ 5 h 12"/>
                <a:gd name="T20" fmla="*/ 15 w 36"/>
                <a:gd name="T21" fmla="*/ 5 h 12"/>
                <a:gd name="T22" fmla="*/ 15 w 36"/>
                <a:gd name="T23" fmla="*/ 5 h 12"/>
                <a:gd name="T24" fmla="*/ 24 w 36"/>
                <a:gd name="T25" fmla="*/ 3 h 12"/>
                <a:gd name="T26" fmla="*/ 32 w 36"/>
                <a:gd name="T27" fmla="*/ 0 h 12"/>
                <a:gd name="T28" fmla="*/ 32 w 36"/>
                <a:gd name="T29" fmla="*/ 0 h 12"/>
                <a:gd name="T30" fmla="*/ 33 w 36"/>
                <a:gd name="T31" fmla="*/ 2 h 12"/>
                <a:gd name="T32" fmla="*/ 35 w 36"/>
                <a:gd name="T33" fmla="*/ 5 h 12"/>
                <a:gd name="T34" fmla="*/ 36 w 36"/>
                <a:gd name="T35" fmla="*/ 8 h 12"/>
                <a:gd name="T36" fmla="*/ 36 w 36"/>
                <a:gd name="T37" fmla="*/ 8 h 12"/>
                <a:gd name="T38" fmla="*/ 35 w 36"/>
                <a:gd name="T39" fmla="*/ 9 h 12"/>
                <a:gd name="T40" fmla="*/ 30 w 36"/>
                <a:gd name="T41" fmla="*/ 11 h 12"/>
                <a:gd name="T42" fmla="*/ 18 w 36"/>
                <a:gd name="T43" fmla="*/ 12 h 12"/>
                <a:gd name="T44" fmla="*/ 18 w 36"/>
                <a:gd name="T4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12">
                  <a:moveTo>
                    <a:pt x="18" y="12"/>
                  </a:moveTo>
                  <a:lnTo>
                    <a:pt x="18" y="12"/>
                  </a:lnTo>
                  <a:lnTo>
                    <a:pt x="9" y="11"/>
                  </a:lnTo>
                  <a:lnTo>
                    <a:pt x="1" y="8"/>
                  </a:lnTo>
                  <a:lnTo>
                    <a:pt x="1" y="8"/>
                  </a:lnTo>
                  <a:lnTo>
                    <a:pt x="0" y="8"/>
                  </a:lnTo>
                  <a:lnTo>
                    <a:pt x="1" y="6"/>
                  </a:lnTo>
                  <a:lnTo>
                    <a:pt x="1" y="6"/>
                  </a:lnTo>
                  <a:lnTo>
                    <a:pt x="3" y="5"/>
                  </a:lnTo>
                  <a:lnTo>
                    <a:pt x="6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24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3" y="2"/>
                  </a:lnTo>
                  <a:lnTo>
                    <a:pt x="35" y="5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5" y="9"/>
                  </a:lnTo>
                  <a:lnTo>
                    <a:pt x="30" y="11"/>
                  </a:lnTo>
                  <a:lnTo>
                    <a:pt x="18" y="12"/>
                  </a:lnTo>
                  <a:lnTo>
                    <a:pt x="18" y="12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58"/>
            <p:cNvSpPr>
              <a:spLocks/>
            </p:cNvSpPr>
            <p:nvPr/>
          </p:nvSpPr>
          <p:spPr bwMode="gray">
            <a:xfrm>
              <a:off x="9066" y="5672"/>
              <a:ext cx="137" cy="108"/>
            </a:xfrm>
            <a:custGeom>
              <a:avLst/>
              <a:gdLst>
                <a:gd name="T0" fmla="*/ 0 w 19"/>
                <a:gd name="T1" fmla="*/ 9 h 14"/>
                <a:gd name="T2" fmla="*/ 19 w 19"/>
                <a:gd name="T3" fmla="*/ 14 h 14"/>
                <a:gd name="T4" fmla="*/ 17 w 19"/>
                <a:gd name="T5" fmla="*/ 8 h 14"/>
                <a:gd name="T6" fmla="*/ 7 w 19"/>
                <a:gd name="T7" fmla="*/ 0 h 14"/>
                <a:gd name="T8" fmla="*/ 0 w 19"/>
                <a:gd name="T9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0" y="9"/>
                  </a:moveTo>
                  <a:lnTo>
                    <a:pt x="19" y="14"/>
                  </a:lnTo>
                  <a:lnTo>
                    <a:pt x="17" y="8"/>
                  </a:lnTo>
                  <a:lnTo>
                    <a:pt x="7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CBC7B7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59"/>
            <p:cNvSpPr>
              <a:spLocks/>
            </p:cNvSpPr>
            <p:nvPr/>
          </p:nvSpPr>
          <p:spPr bwMode="gray">
            <a:xfrm>
              <a:off x="8244" y="6332"/>
              <a:ext cx="799" cy="503"/>
            </a:xfrm>
            <a:custGeom>
              <a:avLst/>
              <a:gdLst>
                <a:gd name="T0" fmla="*/ 0 w 108"/>
                <a:gd name="T1" fmla="*/ 17 h 60"/>
                <a:gd name="T2" fmla="*/ 41 w 108"/>
                <a:gd name="T3" fmla="*/ 0 h 60"/>
                <a:gd name="T4" fmla="*/ 55 w 108"/>
                <a:gd name="T5" fmla="*/ 10 h 60"/>
                <a:gd name="T6" fmla="*/ 92 w 108"/>
                <a:gd name="T7" fmla="*/ 22 h 60"/>
                <a:gd name="T8" fmla="*/ 108 w 108"/>
                <a:gd name="T9" fmla="*/ 31 h 60"/>
                <a:gd name="T10" fmla="*/ 79 w 108"/>
                <a:gd name="T11" fmla="*/ 49 h 60"/>
                <a:gd name="T12" fmla="*/ 70 w 108"/>
                <a:gd name="T13" fmla="*/ 60 h 60"/>
                <a:gd name="T14" fmla="*/ 61 w 108"/>
                <a:gd name="T15" fmla="*/ 55 h 60"/>
                <a:gd name="T16" fmla="*/ 61 w 108"/>
                <a:gd name="T17" fmla="*/ 45 h 60"/>
                <a:gd name="T18" fmla="*/ 49 w 108"/>
                <a:gd name="T19" fmla="*/ 45 h 60"/>
                <a:gd name="T20" fmla="*/ 46 w 108"/>
                <a:gd name="T21" fmla="*/ 52 h 60"/>
                <a:gd name="T22" fmla="*/ 35 w 108"/>
                <a:gd name="T23" fmla="*/ 54 h 60"/>
                <a:gd name="T24" fmla="*/ 23 w 108"/>
                <a:gd name="T25" fmla="*/ 43 h 60"/>
                <a:gd name="T26" fmla="*/ 0 w 108"/>
                <a:gd name="T27" fmla="*/ 1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8" h="60">
                  <a:moveTo>
                    <a:pt x="0" y="17"/>
                  </a:moveTo>
                  <a:lnTo>
                    <a:pt x="41" y="0"/>
                  </a:lnTo>
                  <a:lnTo>
                    <a:pt x="55" y="10"/>
                  </a:lnTo>
                  <a:lnTo>
                    <a:pt x="92" y="22"/>
                  </a:lnTo>
                  <a:lnTo>
                    <a:pt x="108" y="31"/>
                  </a:lnTo>
                  <a:lnTo>
                    <a:pt x="79" y="49"/>
                  </a:lnTo>
                  <a:lnTo>
                    <a:pt x="70" y="60"/>
                  </a:lnTo>
                  <a:lnTo>
                    <a:pt x="61" y="55"/>
                  </a:lnTo>
                  <a:lnTo>
                    <a:pt x="61" y="45"/>
                  </a:lnTo>
                  <a:lnTo>
                    <a:pt x="49" y="45"/>
                  </a:lnTo>
                  <a:lnTo>
                    <a:pt x="46" y="52"/>
                  </a:lnTo>
                  <a:lnTo>
                    <a:pt x="35" y="54"/>
                  </a:lnTo>
                  <a:lnTo>
                    <a:pt x="23" y="43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45911"/>
            </a:solidFill>
            <a:ln w="3175" cmpd="sng">
              <a:solidFill>
                <a:srgbClr val="FFFFFF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60"/>
            <p:cNvSpPr>
              <a:spLocks/>
            </p:cNvSpPr>
            <p:nvPr/>
          </p:nvSpPr>
          <p:spPr bwMode="gray">
            <a:xfrm>
              <a:off x="8767" y="6576"/>
              <a:ext cx="648" cy="352"/>
            </a:xfrm>
            <a:custGeom>
              <a:avLst/>
              <a:gdLst>
                <a:gd name="T0" fmla="*/ 38 w 87"/>
                <a:gd name="T1" fmla="*/ 3 h 43"/>
                <a:gd name="T2" fmla="*/ 87 w 87"/>
                <a:gd name="T3" fmla="*/ 0 h 43"/>
                <a:gd name="T4" fmla="*/ 81 w 87"/>
                <a:gd name="T5" fmla="*/ 43 h 43"/>
                <a:gd name="T6" fmla="*/ 70 w 87"/>
                <a:gd name="T7" fmla="*/ 33 h 43"/>
                <a:gd name="T8" fmla="*/ 63 w 87"/>
                <a:gd name="T9" fmla="*/ 30 h 43"/>
                <a:gd name="T10" fmla="*/ 37 w 87"/>
                <a:gd name="T11" fmla="*/ 35 h 43"/>
                <a:gd name="T12" fmla="*/ 20 w 87"/>
                <a:gd name="T13" fmla="*/ 35 h 43"/>
                <a:gd name="T14" fmla="*/ 0 w 87"/>
                <a:gd name="T15" fmla="*/ 32 h 43"/>
                <a:gd name="T16" fmla="*/ 9 w 87"/>
                <a:gd name="T17" fmla="*/ 21 h 43"/>
                <a:gd name="T18" fmla="*/ 38 w 87"/>
                <a:gd name="T1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3">
                  <a:moveTo>
                    <a:pt x="38" y="3"/>
                  </a:moveTo>
                  <a:lnTo>
                    <a:pt x="87" y="0"/>
                  </a:lnTo>
                  <a:lnTo>
                    <a:pt x="81" y="43"/>
                  </a:lnTo>
                  <a:lnTo>
                    <a:pt x="70" y="33"/>
                  </a:lnTo>
                  <a:lnTo>
                    <a:pt x="63" y="30"/>
                  </a:lnTo>
                  <a:lnTo>
                    <a:pt x="37" y="35"/>
                  </a:lnTo>
                  <a:lnTo>
                    <a:pt x="20" y="35"/>
                  </a:lnTo>
                  <a:lnTo>
                    <a:pt x="0" y="32"/>
                  </a:lnTo>
                  <a:lnTo>
                    <a:pt x="9" y="21"/>
                  </a:lnTo>
                  <a:lnTo>
                    <a:pt x="38" y="3"/>
                  </a:lnTo>
                  <a:close/>
                </a:path>
              </a:pathLst>
            </a:custGeom>
            <a:solidFill>
              <a:srgbClr val="C45911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61"/>
            <p:cNvSpPr>
              <a:spLocks/>
            </p:cNvSpPr>
            <p:nvPr/>
          </p:nvSpPr>
          <p:spPr bwMode="gray">
            <a:xfrm>
              <a:off x="8468" y="8881"/>
              <a:ext cx="81" cy="108"/>
            </a:xfrm>
            <a:custGeom>
              <a:avLst/>
              <a:gdLst>
                <a:gd name="T0" fmla="*/ 18 w 36"/>
                <a:gd name="T1" fmla="*/ 12 h 12"/>
                <a:gd name="T2" fmla="*/ 18 w 36"/>
                <a:gd name="T3" fmla="*/ 12 h 12"/>
                <a:gd name="T4" fmla="*/ 9 w 36"/>
                <a:gd name="T5" fmla="*/ 11 h 12"/>
                <a:gd name="T6" fmla="*/ 1 w 36"/>
                <a:gd name="T7" fmla="*/ 8 h 12"/>
                <a:gd name="T8" fmla="*/ 1 w 36"/>
                <a:gd name="T9" fmla="*/ 8 h 12"/>
                <a:gd name="T10" fmla="*/ 0 w 36"/>
                <a:gd name="T11" fmla="*/ 8 h 12"/>
                <a:gd name="T12" fmla="*/ 1 w 36"/>
                <a:gd name="T13" fmla="*/ 6 h 12"/>
                <a:gd name="T14" fmla="*/ 1 w 36"/>
                <a:gd name="T15" fmla="*/ 6 h 12"/>
                <a:gd name="T16" fmla="*/ 3 w 36"/>
                <a:gd name="T17" fmla="*/ 5 h 12"/>
                <a:gd name="T18" fmla="*/ 6 w 36"/>
                <a:gd name="T19" fmla="*/ 5 h 12"/>
                <a:gd name="T20" fmla="*/ 15 w 36"/>
                <a:gd name="T21" fmla="*/ 5 h 12"/>
                <a:gd name="T22" fmla="*/ 15 w 36"/>
                <a:gd name="T23" fmla="*/ 5 h 12"/>
                <a:gd name="T24" fmla="*/ 24 w 36"/>
                <a:gd name="T25" fmla="*/ 3 h 12"/>
                <a:gd name="T26" fmla="*/ 32 w 36"/>
                <a:gd name="T27" fmla="*/ 0 h 12"/>
                <a:gd name="T28" fmla="*/ 32 w 36"/>
                <a:gd name="T29" fmla="*/ 0 h 12"/>
                <a:gd name="T30" fmla="*/ 33 w 36"/>
                <a:gd name="T31" fmla="*/ 2 h 12"/>
                <a:gd name="T32" fmla="*/ 35 w 36"/>
                <a:gd name="T33" fmla="*/ 5 h 12"/>
                <a:gd name="T34" fmla="*/ 36 w 36"/>
                <a:gd name="T35" fmla="*/ 8 h 12"/>
                <a:gd name="T36" fmla="*/ 36 w 36"/>
                <a:gd name="T37" fmla="*/ 8 h 12"/>
                <a:gd name="T38" fmla="*/ 35 w 36"/>
                <a:gd name="T39" fmla="*/ 9 h 12"/>
                <a:gd name="T40" fmla="*/ 30 w 36"/>
                <a:gd name="T41" fmla="*/ 11 h 12"/>
                <a:gd name="T42" fmla="*/ 18 w 36"/>
                <a:gd name="T43" fmla="*/ 12 h 12"/>
                <a:gd name="T44" fmla="*/ 18 w 36"/>
                <a:gd name="T4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12">
                  <a:moveTo>
                    <a:pt x="18" y="12"/>
                  </a:moveTo>
                  <a:lnTo>
                    <a:pt x="18" y="12"/>
                  </a:lnTo>
                  <a:lnTo>
                    <a:pt x="9" y="11"/>
                  </a:lnTo>
                  <a:lnTo>
                    <a:pt x="1" y="8"/>
                  </a:lnTo>
                  <a:lnTo>
                    <a:pt x="1" y="8"/>
                  </a:lnTo>
                  <a:lnTo>
                    <a:pt x="0" y="8"/>
                  </a:lnTo>
                  <a:lnTo>
                    <a:pt x="1" y="6"/>
                  </a:lnTo>
                  <a:lnTo>
                    <a:pt x="1" y="6"/>
                  </a:lnTo>
                  <a:lnTo>
                    <a:pt x="3" y="5"/>
                  </a:lnTo>
                  <a:lnTo>
                    <a:pt x="6" y="5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24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3" y="2"/>
                  </a:lnTo>
                  <a:lnTo>
                    <a:pt x="35" y="5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5" y="9"/>
                  </a:lnTo>
                  <a:lnTo>
                    <a:pt x="30" y="11"/>
                  </a:lnTo>
                  <a:lnTo>
                    <a:pt x="18" y="12"/>
                  </a:lnTo>
                  <a:lnTo>
                    <a:pt x="18" y="12"/>
                  </a:lnTo>
                  <a:close/>
                </a:path>
              </a:pathLst>
            </a:custGeom>
            <a:solidFill>
              <a:srgbClr val="CBC7B7"/>
            </a:solidFill>
            <a:ln w="31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F0F0F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00093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2123728" y="755412"/>
            <a:ext cx="4464496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fr-FR" dirty="0"/>
              <a:t>Objectives of ALLEGRO</a:t>
            </a:r>
          </a:p>
        </p:txBody>
      </p:sp>
      <p:sp>
        <p:nvSpPr>
          <p:cNvPr id="13" name="Espace réservé du contenu 11"/>
          <p:cNvSpPr txBox="1">
            <a:spLocks/>
          </p:cNvSpPr>
          <p:nvPr/>
        </p:nvSpPr>
        <p:spPr>
          <a:xfrm>
            <a:off x="576000" y="1484784"/>
            <a:ext cx="8172464" cy="3600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92392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itchFamily="34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60363" indent="-360363" algn="l" defTabSz="914400" rtl="0" eaLnBrk="1" latinLnBrk="0" hangingPunct="1">
              <a:lnSpc>
                <a:spcPts val="2000"/>
              </a:lnSpc>
              <a:spcBef>
                <a:spcPts val="0"/>
              </a:spcBef>
              <a:buSzPct val="90000"/>
              <a:buFontTx/>
              <a:buBlip>
                <a:blip r:embed="rId6"/>
              </a:buBlip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2pPr>
            <a:lvl3pPr marL="36195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buSzPct val="36000"/>
              <a:buFont typeface="Arial" pitchFamily="34" charset="0"/>
              <a:buNone/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3pPr>
            <a:lvl4pPr marL="1009650" indent="-238125" algn="l" defTabSz="914400" rtl="0" eaLnBrk="1" latinLnBrk="0" hangingPunct="1">
              <a:lnSpc>
                <a:spcPts val="2000"/>
              </a:lnSpc>
              <a:spcBef>
                <a:spcPts val="0"/>
              </a:spcBef>
              <a:buClr>
                <a:srgbClr val="666666"/>
              </a:buClr>
              <a:buSzPct val="36000"/>
              <a:buFontTx/>
              <a:buBlip>
                <a:blip r:embed="rId7"/>
              </a:buBlip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4pPr>
            <a:lvl5pPr marL="1133475" indent="-114300" algn="l" defTabSz="914400" rtl="0" eaLnBrk="1" latinLnBrk="0" hangingPunct="1">
              <a:lnSpc>
                <a:spcPts val="2000"/>
              </a:lnSpc>
              <a:spcBef>
                <a:spcPts val="0"/>
              </a:spcBef>
              <a:buClr>
                <a:srgbClr val="666666"/>
              </a:buClr>
              <a:buFont typeface="Arial" pitchFamily="34" charset="0"/>
              <a:buChar char="-"/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Demonstration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of key GFR technologies: </a:t>
            </a:r>
          </a:p>
          <a:p>
            <a:pPr marL="809625" marR="0" lvl="3" indent="-3619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666666"/>
              </a:buClr>
              <a:buSzPct val="36000"/>
              <a:buFontTx/>
              <a:buBlip>
                <a:blip r:embed="rId7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Development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of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ceramic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fuels</a:t>
            </a:r>
          </a:p>
          <a:p>
            <a:pPr marL="809625" marR="0" lvl="3" indent="-3619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666666"/>
              </a:buClr>
              <a:buSzPct val="36000"/>
              <a:buFontTx/>
              <a:buBlip>
                <a:blip r:embed="rId7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Helium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circuits and components</a:t>
            </a:r>
          </a:p>
          <a:p>
            <a:pPr marL="809625" marR="0" lvl="3" indent="-3619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666666"/>
              </a:buClr>
              <a:buSzPct val="36000"/>
              <a:buFontTx/>
              <a:buBlip>
                <a:blip r:embed="rId7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Decay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heat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removal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Fast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neutron irradiation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capacity</a:t>
            </a:r>
            <a:endParaRPr kumimoji="0" lang="fr-FR" sz="2000" b="0" i="0" u="none" strike="noStrike" kern="1200" cap="none" spc="0" normalizeH="0" baseline="0" noProof="0" dirty="0" smtClean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Potential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for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coupling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high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temperature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components or direct use of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heat</a:t>
            </a:r>
            <a:endParaRPr kumimoji="0" lang="fr-FR" sz="2000" b="0" i="0" u="none" strike="noStrike" kern="1200" cap="none" spc="0" normalizeH="0" baseline="0" noProof="0" dirty="0" smtClean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Development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of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safety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standards for </a:t>
            </a:r>
            <a:r>
              <a:rPr kumimoji="0" lang="fr-FR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GFRs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65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ce réservé du contenu 11"/>
          <p:cNvSpPr txBox="1">
            <a:spLocks/>
          </p:cNvSpPr>
          <p:nvPr/>
        </p:nvSpPr>
        <p:spPr>
          <a:xfrm>
            <a:off x="576000" y="1268760"/>
            <a:ext cx="8388488" cy="49685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92392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Arial" pitchFamily="34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60363" indent="-360363" algn="l" defTabSz="914400" rtl="0" eaLnBrk="1" latinLnBrk="0" hangingPunct="1">
              <a:lnSpc>
                <a:spcPts val="2000"/>
              </a:lnSpc>
              <a:spcBef>
                <a:spcPts val="0"/>
              </a:spcBef>
              <a:buSzPct val="90000"/>
              <a:buFontTx/>
              <a:buBlip>
                <a:blip r:embed="rId6"/>
              </a:buBlip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2pPr>
            <a:lvl3pPr marL="36195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buSzPct val="36000"/>
              <a:buFont typeface="Arial" pitchFamily="34" charset="0"/>
              <a:buNone/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3pPr>
            <a:lvl4pPr marL="1009650" indent="-238125" algn="l" defTabSz="914400" rtl="0" eaLnBrk="1" latinLnBrk="0" hangingPunct="1">
              <a:lnSpc>
                <a:spcPts val="2000"/>
              </a:lnSpc>
              <a:spcBef>
                <a:spcPts val="0"/>
              </a:spcBef>
              <a:buClr>
                <a:srgbClr val="666666"/>
              </a:buClr>
              <a:buSzPct val="36000"/>
              <a:buFontTx/>
              <a:buBlip>
                <a:blip r:embed="rId7"/>
              </a:buBlip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4pPr>
            <a:lvl5pPr marL="1133475" indent="-114300" algn="l" defTabSz="914400" rtl="0" eaLnBrk="1" latinLnBrk="0" hangingPunct="1">
              <a:lnSpc>
                <a:spcPts val="2000"/>
              </a:lnSpc>
              <a:spcBef>
                <a:spcPts val="0"/>
              </a:spcBef>
              <a:buClr>
                <a:srgbClr val="666666"/>
              </a:buClr>
              <a:buFont typeface="Arial" pitchFamily="34" charset="0"/>
              <a:buChar char="-"/>
              <a:defRPr sz="1600" kern="120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75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MWth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nominal power</a:t>
            </a: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Primary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He (260-530°C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core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inlet-outlet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70 bars)</a:t>
            </a: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Secondary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pressurized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water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loops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option for an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additional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high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temperature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gas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loop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Tertiary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athmospheric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air (No power conversion)</a:t>
            </a:r>
          </a:p>
          <a:p>
            <a:pPr marL="360363" marR="0" lvl="1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90000"/>
              <a:buFontTx/>
              <a:buBlip>
                <a:blip r:embed="rId6"/>
              </a:buBlip>
              <a:tabLst/>
              <a:defRPr/>
            </a:pP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 DHR 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loops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(</a:t>
            </a:r>
            <a:r>
              <a:rPr kumimoji="0" lang="fr-FR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Primary</a:t>
            </a:r>
            <a:r>
              <a:rPr kumimoji="0" lang="fr-F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He / Water HX)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58857"/>
            <a:ext cx="1592634" cy="264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276872"/>
            <a:ext cx="1872208" cy="298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0917">
            <a:off x="3347864" y="3671335"/>
            <a:ext cx="2376264" cy="2421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Connecteur droit avec flèche 14"/>
          <p:cNvCxnSpPr/>
          <p:nvPr/>
        </p:nvCxnSpPr>
        <p:spPr>
          <a:xfrm flipV="1">
            <a:off x="5999652" y="4310985"/>
            <a:ext cx="804596" cy="1115075"/>
          </a:xfrm>
          <a:prstGeom prst="straightConnector1">
            <a:avLst/>
          </a:prstGeom>
          <a:noFill/>
          <a:ln w="25400" cap="flat" cmpd="sng" algn="ctr">
            <a:solidFill>
              <a:srgbClr val="0000FF"/>
            </a:solidFill>
            <a:prstDash val="solid"/>
            <a:tailEnd type="triangle"/>
          </a:ln>
          <a:effectLst/>
        </p:spPr>
      </p:cxnSp>
      <p:sp>
        <p:nvSpPr>
          <p:cNvPr id="16" name="ZoneTexte 15"/>
          <p:cNvSpPr txBox="1"/>
          <p:nvPr/>
        </p:nvSpPr>
        <p:spPr>
          <a:xfrm>
            <a:off x="5724128" y="549806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srgbClr val="0000FF"/>
                </a:solidFill>
                <a:latin typeface="Arial"/>
              </a:rPr>
              <a:t>IHX He/water</a:t>
            </a:r>
            <a:endParaRPr lang="fr-FR" sz="1400" b="1" dirty="0">
              <a:solidFill>
                <a:srgbClr val="0000FF"/>
              </a:solidFill>
              <a:latin typeface="Arial"/>
            </a:endParaRPr>
          </a:p>
        </p:txBody>
      </p:sp>
      <p:cxnSp>
        <p:nvCxnSpPr>
          <p:cNvPr id="17" name="Connecteur droit avec flèche 16"/>
          <p:cNvCxnSpPr/>
          <p:nvPr/>
        </p:nvCxnSpPr>
        <p:spPr>
          <a:xfrm flipV="1">
            <a:off x="5999652" y="4310985"/>
            <a:ext cx="2028732" cy="1115075"/>
          </a:xfrm>
          <a:prstGeom prst="straightConnector1">
            <a:avLst/>
          </a:prstGeom>
          <a:noFill/>
          <a:ln w="25400" cap="flat" cmpd="sng" algn="ctr">
            <a:solidFill>
              <a:srgbClr val="0000FF"/>
            </a:solidFill>
            <a:prstDash val="solid"/>
            <a:tailEnd type="triangle"/>
          </a:ln>
          <a:effectLst/>
        </p:spPr>
      </p:cxnSp>
      <p:cxnSp>
        <p:nvCxnSpPr>
          <p:cNvPr id="18" name="Connecteur droit avec flèche 17"/>
          <p:cNvCxnSpPr/>
          <p:nvPr/>
        </p:nvCxnSpPr>
        <p:spPr>
          <a:xfrm flipH="1" flipV="1">
            <a:off x="5436096" y="4941168"/>
            <a:ext cx="563556" cy="484892"/>
          </a:xfrm>
          <a:prstGeom prst="straightConnector1">
            <a:avLst/>
          </a:prstGeom>
          <a:noFill/>
          <a:ln w="25400" cap="flat" cmpd="sng" algn="ctr">
            <a:solidFill>
              <a:srgbClr val="0000FF"/>
            </a:solidFill>
            <a:prstDash val="solid"/>
            <a:tailEnd type="triangle"/>
          </a:ln>
          <a:effectLst/>
        </p:spPr>
      </p:cxnSp>
      <p:cxnSp>
        <p:nvCxnSpPr>
          <p:cNvPr id="19" name="Connecteur droit avec flèche 18"/>
          <p:cNvCxnSpPr/>
          <p:nvPr/>
        </p:nvCxnSpPr>
        <p:spPr>
          <a:xfrm flipH="1" flipV="1">
            <a:off x="3995936" y="5258537"/>
            <a:ext cx="2003716" cy="167523"/>
          </a:xfrm>
          <a:prstGeom prst="straightConnector1">
            <a:avLst/>
          </a:prstGeom>
          <a:noFill/>
          <a:ln w="25400" cap="flat" cmpd="sng" algn="ctr">
            <a:solidFill>
              <a:srgbClr val="0000FF"/>
            </a:solidFill>
            <a:prstDash val="solid"/>
            <a:tailEnd type="triangle"/>
          </a:ln>
          <a:effectLst/>
        </p:spPr>
      </p:cxnSp>
      <p:sp>
        <p:nvSpPr>
          <p:cNvPr id="20" name="ZoneTexte 19"/>
          <p:cNvSpPr txBox="1"/>
          <p:nvPr/>
        </p:nvSpPr>
        <p:spPr>
          <a:xfrm>
            <a:off x="4716016" y="2780928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DHRS</a:t>
            </a:r>
            <a:endParaRPr lang="fr-FR" sz="1400" b="1" dirty="0">
              <a:solidFill>
                <a:prstClr val="black">
                  <a:lumMod val="65000"/>
                  <a:lumOff val="35000"/>
                </a:prstClr>
              </a:solidFill>
              <a:latin typeface="Arial"/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 flipH="1">
            <a:off x="3923928" y="3158857"/>
            <a:ext cx="1271128" cy="1062231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22" name="Connecteur droit avec flèche 21"/>
          <p:cNvCxnSpPr/>
          <p:nvPr/>
        </p:nvCxnSpPr>
        <p:spPr>
          <a:xfrm flipH="1">
            <a:off x="5066531" y="3187143"/>
            <a:ext cx="119000" cy="850296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23" name="Connecteur droit avec flèche 22"/>
          <p:cNvCxnSpPr/>
          <p:nvPr/>
        </p:nvCxnSpPr>
        <p:spPr>
          <a:xfrm flipH="1">
            <a:off x="4654742" y="3216429"/>
            <a:ext cx="499864" cy="1637311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24" name="Connecteur droit avec flèche 23"/>
          <p:cNvCxnSpPr/>
          <p:nvPr/>
        </p:nvCxnSpPr>
        <p:spPr>
          <a:xfrm flipV="1">
            <a:off x="5195056" y="2887722"/>
            <a:ext cx="1609192" cy="289896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25" name="Connecteur droit avec flèche 24"/>
          <p:cNvCxnSpPr/>
          <p:nvPr/>
        </p:nvCxnSpPr>
        <p:spPr>
          <a:xfrm flipV="1">
            <a:off x="5195056" y="3051135"/>
            <a:ext cx="2257264" cy="15389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26" name="Connecteur droit avec flèche 25"/>
          <p:cNvCxnSpPr/>
          <p:nvPr/>
        </p:nvCxnSpPr>
        <p:spPr>
          <a:xfrm>
            <a:off x="5195056" y="3205025"/>
            <a:ext cx="2761320" cy="79959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sp>
        <p:nvSpPr>
          <p:cNvPr id="27" name="ZoneTexte 26"/>
          <p:cNvSpPr txBox="1"/>
          <p:nvPr/>
        </p:nvSpPr>
        <p:spPr>
          <a:xfrm>
            <a:off x="3347864" y="3161984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srgbClr val="F08728"/>
                </a:solidFill>
                <a:latin typeface="Arial"/>
              </a:rPr>
              <a:t>RPV</a:t>
            </a:r>
            <a:endParaRPr lang="fr-FR" sz="1400" b="1" dirty="0">
              <a:solidFill>
                <a:srgbClr val="F08728"/>
              </a:solidFill>
              <a:latin typeface="Arial"/>
            </a:endParaRPr>
          </a:p>
        </p:txBody>
      </p:sp>
      <p:cxnSp>
        <p:nvCxnSpPr>
          <p:cNvPr id="28" name="Connecteur droit avec flèche 27"/>
          <p:cNvCxnSpPr/>
          <p:nvPr/>
        </p:nvCxnSpPr>
        <p:spPr>
          <a:xfrm>
            <a:off x="3779912" y="3469761"/>
            <a:ext cx="648072" cy="841224"/>
          </a:xfrm>
          <a:prstGeom prst="straightConnector1">
            <a:avLst/>
          </a:prstGeom>
          <a:noFill/>
          <a:ln w="25400" cap="flat" cmpd="sng" algn="ctr">
            <a:solidFill>
              <a:srgbClr val="F08728"/>
            </a:solidFill>
            <a:prstDash val="solid"/>
            <a:tailEnd type="triangle"/>
          </a:ln>
          <a:effectLst/>
        </p:spPr>
      </p:cxnSp>
      <p:cxnSp>
        <p:nvCxnSpPr>
          <p:cNvPr id="29" name="Connecteur droit avec flèche 28"/>
          <p:cNvCxnSpPr/>
          <p:nvPr/>
        </p:nvCxnSpPr>
        <p:spPr>
          <a:xfrm>
            <a:off x="3779912" y="3469761"/>
            <a:ext cx="3528392" cy="420612"/>
          </a:xfrm>
          <a:prstGeom prst="straightConnector1">
            <a:avLst/>
          </a:prstGeom>
          <a:noFill/>
          <a:ln w="25400" cap="flat" cmpd="sng" algn="ctr">
            <a:solidFill>
              <a:srgbClr val="F08728"/>
            </a:solidFill>
            <a:prstDash val="solid"/>
            <a:tailEnd type="triangle"/>
          </a:ln>
          <a:effectLst/>
        </p:spPr>
      </p:cxnSp>
      <p:sp>
        <p:nvSpPr>
          <p:cNvPr id="30" name="ZoneTexte 29"/>
          <p:cNvSpPr txBox="1"/>
          <p:nvPr/>
        </p:nvSpPr>
        <p:spPr>
          <a:xfrm>
            <a:off x="5508104" y="6145559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err="1" smtClean="0">
                <a:solidFill>
                  <a:srgbClr val="87000A"/>
                </a:solidFill>
                <a:latin typeface="Arial"/>
              </a:rPr>
              <a:t>Additional</a:t>
            </a:r>
            <a:r>
              <a:rPr lang="fr-FR" sz="1400" b="1" dirty="0" smtClean="0">
                <a:solidFill>
                  <a:srgbClr val="87000A"/>
                </a:solidFill>
                <a:latin typeface="Arial"/>
              </a:rPr>
              <a:t> He/He IHX</a:t>
            </a:r>
            <a:endParaRPr lang="fr-FR" sz="1400" b="1" dirty="0">
              <a:solidFill>
                <a:srgbClr val="87000A"/>
              </a:solidFill>
              <a:latin typeface="Arial"/>
            </a:endParaRPr>
          </a:p>
        </p:txBody>
      </p:sp>
      <p:cxnSp>
        <p:nvCxnSpPr>
          <p:cNvPr id="31" name="Connecteur droit avec flèche 30"/>
          <p:cNvCxnSpPr/>
          <p:nvPr/>
        </p:nvCxnSpPr>
        <p:spPr>
          <a:xfrm flipH="1" flipV="1">
            <a:off x="4535996" y="5759678"/>
            <a:ext cx="1980222" cy="405626"/>
          </a:xfrm>
          <a:prstGeom prst="straightConnector1">
            <a:avLst/>
          </a:prstGeom>
          <a:noFill/>
          <a:ln w="25400" cap="flat" cmpd="sng" algn="ctr">
            <a:solidFill>
              <a:srgbClr val="87000A"/>
            </a:solidFill>
            <a:prstDash val="solid"/>
            <a:tailEnd type="triangle"/>
          </a:ln>
          <a:effectLst/>
        </p:spPr>
      </p:cxnSp>
      <p:cxnSp>
        <p:nvCxnSpPr>
          <p:cNvPr id="32" name="Connecteur droit avec flèche 31"/>
          <p:cNvCxnSpPr/>
          <p:nvPr/>
        </p:nvCxnSpPr>
        <p:spPr>
          <a:xfrm flipV="1">
            <a:off x="6516218" y="4941168"/>
            <a:ext cx="792086" cy="1224136"/>
          </a:xfrm>
          <a:prstGeom prst="straightConnector1">
            <a:avLst/>
          </a:prstGeom>
          <a:noFill/>
          <a:ln w="25400" cap="flat" cmpd="sng" algn="ctr">
            <a:solidFill>
              <a:srgbClr val="87000A"/>
            </a:solidFill>
            <a:prstDash val="solid"/>
            <a:tailEnd type="triangle"/>
          </a:ln>
          <a:effectLst/>
        </p:spPr>
      </p:cxnSp>
      <p:sp>
        <p:nvSpPr>
          <p:cNvPr id="33" name="ZoneTexte 32"/>
          <p:cNvSpPr txBox="1"/>
          <p:nvPr/>
        </p:nvSpPr>
        <p:spPr>
          <a:xfrm>
            <a:off x="7308304" y="565098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smtClean="0">
                <a:solidFill>
                  <a:srgbClr val="009900"/>
                </a:solidFill>
                <a:latin typeface="Arial"/>
              </a:rPr>
              <a:t>Main </a:t>
            </a:r>
            <a:r>
              <a:rPr lang="fr-FR" sz="1400" b="1" dirty="0" err="1" smtClean="0">
                <a:solidFill>
                  <a:srgbClr val="009900"/>
                </a:solidFill>
                <a:latin typeface="Arial"/>
              </a:rPr>
              <a:t>blowers</a:t>
            </a:r>
            <a:endParaRPr lang="fr-FR" sz="1400" b="1" dirty="0">
              <a:solidFill>
                <a:srgbClr val="009900"/>
              </a:solidFill>
              <a:latin typeface="Arial"/>
            </a:endParaRPr>
          </a:p>
        </p:txBody>
      </p:sp>
      <p:cxnSp>
        <p:nvCxnSpPr>
          <p:cNvPr id="34" name="Connecteur droit avec flèche 33"/>
          <p:cNvCxnSpPr>
            <a:stCxn id="33" idx="0"/>
          </p:cNvCxnSpPr>
          <p:nvPr/>
        </p:nvCxnSpPr>
        <p:spPr>
          <a:xfrm flipH="1" flipV="1">
            <a:off x="6920645" y="5166090"/>
            <a:ext cx="891715" cy="484892"/>
          </a:xfrm>
          <a:prstGeom prst="straightConnector1">
            <a:avLst/>
          </a:prstGeom>
          <a:noFill/>
          <a:ln w="25400" cap="flat" cmpd="sng" algn="ctr">
            <a:solidFill>
              <a:srgbClr val="009900"/>
            </a:solidFill>
            <a:prstDash val="solid"/>
            <a:tailEnd type="triangle"/>
          </a:ln>
          <a:effectLst/>
        </p:spPr>
      </p:cxnSp>
      <p:cxnSp>
        <p:nvCxnSpPr>
          <p:cNvPr id="35" name="Connecteur droit avec flèche 34"/>
          <p:cNvCxnSpPr>
            <a:stCxn id="33" idx="0"/>
          </p:cNvCxnSpPr>
          <p:nvPr/>
        </p:nvCxnSpPr>
        <p:spPr>
          <a:xfrm flipV="1">
            <a:off x="7812360" y="5183614"/>
            <a:ext cx="224408" cy="467368"/>
          </a:xfrm>
          <a:prstGeom prst="straightConnector1">
            <a:avLst/>
          </a:prstGeom>
          <a:noFill/>
          <a:ln w="25400" cap="flat" cmpd="sng" algn="ctr">
            <a:solidFill>
              <a:srgbClr val="009900"/>
            </a:solidFill>
            <a:prstDash val="solid"/>
            <a:tailEnd type="triangle"/>
          </a:ln>
          <a:effectLst/>
        </p:spPr>
      </p:cxnSp>
      <p:sp>
        <p:nvSpPr>
          <p:cNvPr id="36" name="ZoneTexte 35"/>
          <p:cNvSpPr txBox="1"/>
          <p:nvPr/>
        </p:nvSpPr>
        <p:spPr>
          <a:xfrm>
            <a:off x="2411760" y="3618373"/>
            <a:ext cx="1241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1400" b="1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Guard</a:t>
            </a:r>
            <a:r>
              <a:rPr lang="fr-FR" sz="14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 </a:t>
            </a:r>
            <a:r>
              <a:rPr lang="fr-FR" sz="1400" b="1" dirty="0" err="1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containment</a:t>
            </a:r>
            <a:endParaRPr lang="fr-FR" sz="1400" b="1" dirty="0">
              <a:solidFill>
                <a:prstClr val="black">
                  <a:lumMod val="65000"/>
                  <a:lumOff val="35000"/>
                </a:prstClr>
              </a:solidFill>
              <a:latin typeface="Arial"/>
            </a:endParaRPr>
          </a:p>
        </p:txBody>
      </p:sp>
      <p:cxnSp>
        <p:nvCxnSpPr>
          <p:cNvPr id="37" name="Connecteur droit avec flèche 36"/>
          <p:cNvCxnSpPr/>
          <p:nvPr/>
        </p:nvCxnSpPr>
        <p:spPr>
          <a:xfrm>
            <a:off x="2836819" y="4182354"/>
            <a:ext cx="602177" cy="299706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cxnSp>
        <p:nvCxnSpPr>
          <p:cNvPr id="38" name="Connecteur droit avec flèche 37"/>
          <p:cNvCxnSpPr/>
          <p:nvPr/>
        </p:nvCxnSpPr>
        <p:spPr>
          <a:xfrm flipH="1">
            <a:off x="2267744" y="4182354"/>
            <a:ext cx="569076" cy="299706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tailEnd type="triangle"/>
          </a:ln>
          <a:effectLst/>
        </p:spPr>
      </p:cxnSp>
      <p:sp>
        <p:nvSpPr>
          <p:cNvPr id="39" name="ZoneTexte 38"/>
          <p:cNvSpPr txBox="1"/>
          <p:nvPr/>
        </p:nvSpPr>
        <p:spPr>
          <a:xfrm>
            <a:off x="2123728" y="755412"/>
            <a:ext cx="4464496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fr-FR" dirty="0"/>
              <a:t>ALLEGRO Main </a:t>
            </a:r>
            <a:r>
              <a:rPr lang="fr-FR" dirty="0" err="1"/>
              <a:t>characteristics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648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à coins arrondis 9"/>
          <p:cNvSpPr/>
          <p:nvPr/>
        </p:nvSpPr>
        <p:spPr>
          <a:xfrm>
            <a:off x="1691937" y="1916832"/>
            <a:ext cx="4392488" cy="4562239"/>
          </a:xfrm>
          <a:prstGeom prst="round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7141390" y="1514214"/>
            <a:ext cx="360040" cy="546634"/>
            <a:chOff x="899592" y="4167866"/>
            <a:chExt cx="626058" cy="1709406"/>
          </a:xfrm>
          <a:solidFill>
            <a:srgbClr val="6699FF"/>
          </a:solidFill>
        </p:grpSpPr>
        <p:sp>
          <p:nvSpPr>
            <p:cNvPr id="13" name="Oval 45"/>
            <p:cNvSpPr>
              <a:spLocks noChangeArrowheads="1"/>
            </p:cNvSpPr>
            <p:nvPr/>
          </p:nvSpPr>
          <p:spPr bwMode="auto">
            <a:xfrm>
              <a:off x="899592" y="5221407"/>
              <a:ext cx="624341" cy="655865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grpSp>
          <p:nvGrpSpPr>
            <p:cNvPr id="14" name="Group 44"/>
            <p:cNvGrpSpPr>
              <a:grpSpLocks/>
            </p:cNvGrpSpPr>
            <p:nvPr/>
          </p:nvGrpSpPr>
          <p:grpSpPr bwMode="auto">
            <a:xfrm>
              <a:off x="901308" y="4167866"/>
              <a:ext cx="624342" cy="655865"/>
              <a:chOff x="4109" y="2649"/>
              <a:chExt cx="647" cy="546"/>
            </a:xfrm>
            <a:grpFill/>
          </p:grpSpPr>
          <p:sp>
            <p:nvSpPr>
              <p:cNvPr id="16" name="Oval 45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0">
                <a:noFill/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7" name="Oval 46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5715" cap="rnd">
                <a:noFill/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</p:grpSp>
        <p:sp>
          <p:nvSpPr>
            <p:cNvPr id="15" name="Rectangle 48"/>
            <p:cNvSpPr>
              <a:spLocks noChangeArrowheads="1"/>
            </p:cNvSpPr>
            <p:nvPr/>
          </p:nvSpPr>
          <p:spPr bwMode="auto">
            <a:xfrm>
              <a:off x="901308" y="4454957"/>
              <a:ext cx="622800" cy="11459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18" name="Groupe 17"/>
          <p:cNvGrpSpPr/>
          <p:nvPr/>
        </p:nvGrpSpPr>
        <p:grpSpPr>
          <a:xfrm>
            <a:off x="5203954" y="2852936"/>
            <a:ext cx="626058" cy="1709406"/>
            <a:chOff x="899592" y="4167866"/>
            <a:chExt cx="626058" cy="1709406"/>
          </a:xfrm>
        </p:grpSpPr>
        <p:sp>
          <p:nvSpPr>
            <p:cNvPr id="19" name="Oval 45"/>
            <p:cNvSpPr>
              <a:spLocks noChangeArrowheads="1"/>
            </p:cNvSpPr>
            <p:nvPr/>
          </p:nvSpPr>
          <p:spPr bwMode="auto">
            <a:xfrm>
              <a:off x="899592" y="5221407"/>
              <a:ext cx="624341" cy="655865"/>
            </a:xfrm>
            <a:prstGeom prst="ellipse">
              <a:avLst/>
            </a:prstGeom>
            <a:solidFill>
              <a:srgbClr val="6699FF"/>
            </a:solidFill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grpSp>
          <p:nvGrpSpPr>
            <p:cNvPr id="20" name="Group 44"/>
            <p:cNvGrpSpPr>
              <a:grpSpLocks/>
            </p:cNvGrpSpPr>
            <p:nvPr/>
          </p:nvGrpSpPr>
          <p:grpSpPr bwMode="auto">
            <a:xfrm>
              <a:off x="901308" y="4167866"/>
              <a:ext cx="624342" cy="655865"/>
              <a:chOff x="4109" y="2649"/>
              <a:chExt cx="647" cy="546"/>
            </a:xfrm>
            <a:solidFill>
              <a:srgbClr val="6699FF"/>
            </a:solidFill>
          </p:grpSpPr>
          <p:sp>
            <p:nvSpPr>
              <p:cNvPr id="22" name="Oval 45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0">
                <a:noFill/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23" name="Oval 46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5715" cap="rnd">
                <a:noFill/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</p:grpSp>
        <p:sp>
          <p:nvSpPr>
            <p:cNvPr id="21" name="Rectangle 48"/>
            <p:cNvSpPr>
              <a:spLocks noChangeArrowheads="1"/>
            </p:cNvSpPr>
            <p:nvPr/>
          </p:nvSpPr>
          <p:spPr bwMode="auto">
            <a:xfrm>
              <a:off x="901308" y="4454957"/>
              <a:ext cx="622800" cy="1145963"/>
            </a:xfrm>
            <a:prstGeom prst="rect">
              <a:avLst/>
            </a:prstGeom>
            <a:solidFill>
              <a:srgbClr val="6699FF"/>
            </a:solidFill>
            <a:ln>
              <a:noFill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24" name="Group 44"/>
          <p:cNvGrpSpPr>
            <a:grpSpLocks/>
          </p:cNvGrpSpPr>
          <p:nvPr/>
        </p:nvGrpSpPr>
        <p:grpSpPr bwMode="auto">
          <a:xfrm>
            <a:off x="2535860" y="2735474"/>
            <a:ext cx="359053" cy="285496"/>
            <a:chOff x="4109" y="2649"/>
            <a:chExt cx="647" cy="546"/>
          </a:xfrm>
          <a:solidFill>
            <a:srgbClr val="6699FF"/>
          </a:solidFill>
        </p:grpSpPr>
        <p:sp>
          <p:nvSpPr>
            <p:cNvPr id="25" name="Oval 45"/>
            <p:cNvSpPr>
              <a:spLocks noChangeArrowheads="1"/>
            </p:cNvSpPr>
            <p:nvPr/>
          </p:nvSpPr>
          <p:spPr bwMode="auto">
            <a:xfrm>
              <a:off x="4109" y="2649"/>
              <a:ext cx="647" cy="546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6" name="Oval 46"/>
            <p:cNvSpPr>
              <a:spLocks noChangeArrowheads="1"/>
            </p:cNvSpPr>
            <p:nvPr/>
          </p:nvSpPr>
          <p:spPr bwMode="auto">
            <a:xfrm>
              <a:off x="4109" y="2649"/>
              <a:ext cx="647" cy="546"/>
            </a:xfrm>
            <a:prstGeom prst="ellipse">
              <a:avLst/>
            </a:prstGeom>
            <a:grpFill/>
            <a:ln w="5715" cap="rnd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27" name="Group 44"/>
          <p:cNvGrpSpPr>
            <a:grpSpLocks/>
          </p:cNvGrpSpPr>
          <p:nvPr/>
        </p:nvGrpSpPr>
        <p:grpSpPr bwMode="auto">
          <a:xfrm>
            <a:off x="2536847" y="2276872"/>
            <a:ext cx="359053" cy="285496"/>
            <a:chOff x="4109" y="2649"/>
            <a:chExt cx="647" cy="546"/>
          </a:xfrm>
          <a:solidFill>
            <a:srgbClr val="6699FF"/>
          </a:solidFill>
        </p:grpSpPr>
        <p:sp>
          <p:nvSpPr>
            <p:cNvPr id="28" name="Oval 45"/>
            <p:cNvSpPr>
              <a:spLocks noChangeArrowheads="1"/>
            </p:cNvSpPr>
            <p:nvPr/>
          </p:nvSpPr>
          <p:spPr bwMode="auto">
            <a:xfrm>
              <a:off x="4109" y="2649"/>
              <a:ext cx="647" cy="546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9" name="Oval 46"/>
            <p:cNvSpPr>
              <a:spLocks noChangeArrowheads="1"/>
            </p:cNvSpPr>
            <p:nvPr/>
          </p:nvSpPr>
          <p:spPr bwMode="auto">
            <a:xfrm>
              <a:off x="4109" y="2649"/>
              <a:ext cx="647" cy="546"/>
            </a:xfrm>
            <a:prstGeom prst="ellipse">
              <a:avLst/>
            </a:prstGeom>
            <a:grpFill/>
            <a:ln w="5715" cap="rnd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536847" y="2401842"/>
            <a:ext cx="356833" cy="498833"/>
          </a:xfrm>
          <a:prstGeom prst="rect">
            <a:avLst/>
          </a:prstGeom>
          <a:solidFill>
            <a:srgbClr val="6699FF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683568" y="2258206"/>
            <a:ext cx="557531" cy="738746"/>
          </a:xfrm>
          <a:prstGeom prst="rect">
            <a:avLst/>
          </a:prstGeom>
          <a:solidFill>
            <a:srgbClr val="6699FF"/>
          </a:solidFill>
          <a:ln w="9525" cap="rnd">
            <a:solidFill>
              <a:srgbClr val="000000"/>
            </a:solidFill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2" name="Rectangle 10"/>
          <p:cNvSpPr>
            <a:spLocks noChangeArrowheads="1"/>
          </p:cNvSpPr>
          <p:nvPr/>
        </p:nvSpPr>
        <p:spPr bwMode="auto">
          <a:xfrm flipV="1">
            <a:off x="3099530" y="3904807"/>
            <a:ext cx="258064" cy="40442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grpSp>
        <p:nvGrpSpPr>
          <p:cNvPr id="33" name="Group 12"/>
          <p:cNvGrpSpPr>
            <a:grpSpLocks/>
          </p:cNvGrpSpPr>
          <p:nvPr/>
        </p:nvGrpSpPr>
        <p:grpSpPr bwMode="auto">
          <a:xfrm>
            <a:off x="6973717" y="4708261"/>
            <a:ext cx="557531" cy="738746"/>
            <a:chOff x="5954" y="4217"/>
            <a:chExt cx="580" cy="614"/>
          </a:xfrm>
        </p:grpSpPr>
        <p:sp>
          <p:nvSpPr>
            <p:cNvPr id="34" name="Rectangle 13"/>
            <p:cNvSpPr>
              <a:spLocks noChangeArrowheads="1"/>
            </p:cNvSpPr>
            <p:nvPr/>
          </p:nvSpPr>
          <p:spPr bwMode="auto">
            <a:xfrm>
              <a:off x="5954" y="4217"/>
              <a:ext cx="580" cy="614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auto">
            <a:xfrm>
              <a:off x="5954" y="4217"/>
              <a:ext cx="580" cy="614"/>
            </a:xfrm>
            <a:prstGeom prst="rect">
              <a:avLst/>
            </a:prstGeom>
            <a:noFill/>
            <a:ln w="9525" cap="rnd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36" name="Group 20"/>
          <p:cNvGrpSpPr>
            <a:grpSpLocks/>
          </p:cNvGrpSpPr>
          <p:nvPr/>
        </p:nvGrpSpPr>
        <p:grpSpPr bwMode="auto">
          <a:xfrm>
            <a:off x="3282768" y="5020731"/>
            <a:ext cx="829385" cy="674322"/>
            <a:chOff x="2114" y="4478"/>
            <a:chExt cx="861" cy="561"/>
          </a:xfrm>
          <a:solidFill>
            <a:srgbClr val="F08728"/>
          </a:solidFill>
        </p:grpSpPr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2114" y="4478"/>
              <a:ext cx="861" cy="561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38" name="Oval 22"/>
            <p:cNvSpPr>
              <a:spLocks noChangeArrowheads="1"/>
            </p:cNvSpPr>
            <p:nvPr/>
          </p:nvSpPr>
          <p:spPr bwMode="auto">
            <a:xfrm>
              <a:off x="2114" y="4478"/>
              <a:ext cx="861" cy="561"/>
            </a:xfrm>
            <a:prstGeom prst="ellipse">
              <a:avLst/>
            </a:prstGeom>
            <a:grpFill/>
            <a:ln w="7620" cap="rnd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</p:grpSp>
      <p:grpSp>
        <p:nvGrpSpPr>
          <p:cNvPr id="39" name="Group 23"/>
          <p:cNvGrpSpPr>
            <a:grpSpLocks/>
          </p:cNvGrpSpPr>
          <p:nvPr/>
        </p:nvGrpSpPr>
        <p:grpSpPr bwMode="auto">
          <a:xfrm>
            <a:off x="3282768" y="3753824"/>
            <a:ext cx="829385" cy="675524"/>
            <a:chOff x="2114" y="3424"/>
            <a:chExt cx="861" cy="562"/>
          </a:xfrm>
          <a:solidFill>
            <a:srgbClr val="F08728"/>
          </a:solidFill>
        </p:grpSpPr>
        <p:sp>
          <p:nvSpPr>
            <p:cNvPr id="40" name="Oval 24"/>
            <p:cNvSpPr>
              <a:spLocks noChangeArrowheads="1"/>
            </p:cNvSpPr>
            <p:nvPr/>
          </p:nvSpPr>
          <p:spPr bwMode="auto">
            <a:xfrm>
              <a:off x="2114" y="3424"/>
              <a:ext cx="861" cy="562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41" name="Oval 25"/>
            <p:cNvSpPr>
              <a:spLocks noChangeArrowheads="1"/>
            </p:cNvSpPr>
            <p:nvPr/>
          </p:nvSpPr>
          <p:spPr bwMode="auto">
            <a:xfrm>
              <a:off x="2114" y="3424"/>
              <a:ext cx="861" cy="562"/>
            </a:xfrm>
            <a:prstGeom prst="ellipse">
              <a:avLst/>
            </a:prstGeom>
            <a:grpFill/>
            <a:ln w="7620" cap="rnd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</p:grp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3282768" y="4091586"/>
            <a:ext cx="829385" cy="1265705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43" name="Rectangle 49"/>
          <p:cNvSpPr>
            <a:spLocks noChangeArrowheads="1"/>
          </p:cNvSpPr>
          <p:nvPr/>
        </p:nvSpPr>
        <p:spPr bwMode="auto">
          <a:xfrm>
            <a:off x="5201872" y="3108046"/>
            <a:ext cx="620482" cy="1145963"/>
          </a:xfrm>
          <a:prstGeom prst="rect">
            <a:avLst/>
          </a:prstGeom>
          <a:noFill/>
          <a:ln w="5715" cap="rnd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44" name="Group 50"/>
          <p:cNvGrpSpPr>
            <a:grpSpLocks/>
          </p:cNvGrpSpPr>
          <p:nvPr/>
        </p:nvGrpSpPr>
        <p:grpSpPr bwMode="auto">
          <a:xfrm>
            <a:off x="5300300" y="3309851"/>
            <a:ext cx="427486" cy="819231"/>
            <a:chOff x="4211" y="3056"/>
            <a:chExt cx="443" cy="682"/>
          </a:xfrm>
          <a:solidFill>
            <a:srgbClr val="F08728"/>
          </a:solidFill>
        </p:grpSpPr>
        <p:sp>
          <p:nvSpPr>
            <p:cNvPr id="45" name="Rectangle 51"/>
            <p:cNvSpPr>
              <a:spLocks noChangeArrowheads="1"/>
            </p:cNvSpPr>
            <p:nvPr/>
          </p:nvSpPr>
          <p:spPr bwMode="auto">
            <a:xfrm>
              <a:off x="4211" y="3056"/>
              <a:ext cx="443" cy="6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46" name="Rectangle 52"/>
            <p:cNvSpPr>
              <a:spLocks noChangeArrowheads="1"/>
            </p:cNvSpPr>
            <p:nvPr/>
          </p:nvSpPr>
          <p:spPr bwMode="auto">
            <a:xfrm>
              <a:off x="4211" y="3056"/>
              <a:ext cx="443" cy="682"/>
            </a:xfrm>
            <a:prstGeom prst="rect">
              <a:avLst/>
            </a:prstGeom>
            <a:grpFill/>
            <a:ln w="5715" cap="rnd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</p:grpSp>
      <p:grpSp>
        <p:nvGrpSpPr>
          <p:cNvPr id="47" name="Group 53"/>
          <p:cNvGrpSpPr>
            <a:grpSpLocks/>
          </p:cNvGrpSpPr>
          <p:nvPr/>
        </p:nvGrpSpPr>
        <p:grpSpPr bwMode="auto">
          <a:xfrm>
            <a:off x="5365919" y="3434778"/>
            <a:ext cx="296249" cy="533341"/>
            <a:chOff x="4279" y="3160"/>
            <a:chExt cx="307" cy="444"/>
          </a:xfrm>
        </p:grpSpPr>
        <p:sp>
          <p:nvSpPr>
            <p:cNvPr id="48" name="Line 54"/>
            <p:cNvSpPr>
              <a:spLocks noChangeShapeType="1"/>
            </p:cNvSpPr>
            <p:nvPr/>
          </p:nvSpPr>
          <p:spPr bwMode="auto">
            <a:xfrm>
              <a:off x="4586" y="3160"/>
              <a:ext cx="0" cy="444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9" name="Line 55"/>
            <p:cNvSpPr>
              <a:spLocks noChangeShapeType="1"/>
            </p:cNvSpPr>
            <p:nvPr/>
          </p:nvSpPr>
          <p:spPr bwMode="auto">
            <a:xfrm flipH="1">
              <a:off x="4279" y="3604"/>
              <a:ext cx="307" cy="0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0" name="Line 56"/>
            <p:cNvSpPr>
              <a:spLocks noChangeShapeType="1"/>
            </p:cNvSpPr>
            <p:nvPr/>
          </p:nvSpPr>
          <p:spPr bwMode="auto">
            <a:xfrm flipV="1">
              <a:off x="4279" y="3160"/>
              <a:ext cx="0" cy="444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51" name="Group 57"/>
          <p:cNvGrpSpPr>
            <a:grpSpLocks/>
          </p:cNvGrpSpPr>
          <p:nvPr/>
        </p:nvGrpSpPr>
        <p:grpSpPr bwMode="auto">
          <a:xfrm>
            <a:off x="5431537" y="3434778"/>
            <a:ext cx="165012" cy="450457"/>
            <a:chOff x="4347" y="3160"/>
            <a:chExt cx="171" cy="375"/>
          </a:xfrm>
        </p:grpSpPr>
        <p:sp>
          <p:nvSpPr>
            <p:cNvPr id="52" name="Line 58"/>
            <p:cNvSpPr>
              <a:spLocks noChangeShapeType="1"/>
            </p:cNvSpPr>
            <p:nvPr/>
          </p:nvSpPr>
          <p:spPr bwMode="auto">
            <a:xfrm>
              <a:off x="4518" y="3160"/>
              <a:ext cx="0" cy="375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3" name="Line 59"/>
            <p:cNvSpPr>
              <a:spLocks noChangeShapeType="1"/>
            </p:cNvSpPr>
            <p:nvPr/>
          </p:nvSpPr>
          <p:spPr bwMode="auto">
            <a:xfrm flipH="1">
              <a:off x="4347" y="3535"/>
              <a:ext cx="171" cy="0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4" name="Line 60"/>
            <p:cNvSpPr>
              <a:spLocks noChangeShapeType="1"/>
            </p:cNvSpPr>
            <p:nvPr/>
          </p:nvSpPr>
          <p:spPr bwMode="auto">
            <a:xfrm flipV="1">
              <a:off x="4347" y="3160"/>
              <a:ext cx="0" cy="375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55" name="Group 61"/>
          <p:cNvGrpSpPr>
            <a:grpSpLocks/>
          </p:cNvGrpSpPr>
          <p:nvPr/>
        </p:nvGrpSpPr>
        <p:grpSpPr bwMode="auto">
          <a:xfrm>
            <a:off x="5465312" y="3476820"/>
            <a:ext cx="98428" cy="326731"/>
            <a:chOff x="4382" y="3195"/>
            <a:chExt cx="102" cy="272"/>
          </a:xfrm>
        </p:grpSpPr>
        <p:sp>
          <p:nvSpPr>
            <p:cNvPr id="56" name="Line 62"/>
            <p:cNvSpPr>
              <a:spLocks noChangeShapeType="1"/>
            </p:cNvSpPr>
            <p:nvPr/>
          </p:nvSpPr>
          <p:spPr bwMode="auto">
            <a:xfrm>
              <a:off x="4484" y="3195"/>
              <a:ext cx="0" cy="272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Line 63"/>
            <p:cNvSpPr>
              <a:spLocks noChangeShapeType="1"/>
            </p:cNvSpPr>
            <p:nvPr/>
          </p:nvSpPr>
          <p:spPr bwMode="auto">
            <a:xfrm flipH="1">
              <a:off x="4382" y="3467"/>
              <a:ext cx="102" cy="0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8" name="Line 64"/>
            <p:cNvSpPr>
              <a:spLocks noChangeShapeType="1"/>
            </p:cNvSpPr>
            <p:nvPr/>
          </p:nvSpPr>
          <p:spPr bwMode="auto">
            <a:xfrm flipV="1">
              <a:off x="4382" y="3195"/>
              <a:ext cx="0" cy="272"/>
            </a:xfrm>
            <a:prstGeom prst="line">
              <a:avLst/>
            </a:prstGeom>
            <a:noFill/>
            <a:ln w="5715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59" name="Rectangle 66"/>
          <p:cNvSpPr>
            <a:spLocks noChangeArrowheads="1"/>
          </p:cNvSpPr>
          <p:nvPr/>
        </p:nvSpPr>
        <p:spPr bwMode="auto">
          <a:xfrm>
            <a:off x="4640649" y="4077072"/>
            <a:ext cx="671239" cy="35651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60" name="Rectangle 72"/>
          <p:cNvSpPr>
            <a:spLocks noChangeArrowheads="1"/>
          </p:cNvSpPr>
          <p:nvPr/>
        </p:nvSpPr>
        <p:spPr bwMode="auto">
          <a:xfrm>
            <a:off x="4642975" y="4077072"/>
            <a:ext cx="34558" cy="1685095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61" name="Rectangle 75"/>
          <p:cNvSpPr>
            <a:spLocks noChangeArrowheads="1"/>
          </p:cNvSpPr>
          <p:nvPr/>
        </p:nvSpPr>
        <p:spPr bwMode="auto">
          <a:xfrm>
            <a:off x="3672680" y="5870548"/>
            <a:ext cx="983742" cy="43138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62" name="Rectangle 79"/>
          <p:cNvSpPr>
            <a:spLocks noChangeArrowheads="1"/>
          </p:cNvSpPr>
          <p:nvPr/>
        </p:nvSpPr>
        <p:spPr bwMode="auto">
          <a:xfrm>
            <a:off x="3683074" y="3322580"/>
            <a:ext cx="29950" cy="430875"/>
          </a:xfrm>
          <a:prstGeom prst="rect">
            <a:avLst/>
          </a:prstGeom>
          <a:solidFill>
            <a:srgbClr val="F08728"/>
          </a:solidFill>
          <a:ln w="5715" cap="rnd">
            <a:noFill/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63" name="Rectangle 81"/>
          <p:cNvSpPr>
            <a:spLocks noChangeArrowheads="1"/>
          </p:cNvSpPr>
          <p:nvPr/>
        </p:nvSpPr>
        <p:spPr bwMode="auto">
          <a:xfrm>
            <a:off x="3669626" y="5693710"/>
            <a:ext cx="29950" cy="204996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grpSp>
        <p:nvGrpSpPr>
          <p:cNvPr id="64" name="Group 83"/>
          <p:cNvGrpSpPr>
            <a:grpSpLocks/>
          </p:cNvGrpSpPr>
          <p:nvPr/>
        </p:nvGrpSpPr>
        <p:grpSpPr bwMode="auto">
          <a:xfrm>
            <a:off x="4533868" y="5763928"/>
            <a:ext cx="258031" cy="245105"/>
            <a:chOff x="3461" y="3570"/>
            <a:chExt cx="268" cy="272"/>
          </a:xfrm>
          <a:solidFill>
            <a:srgbClr val="F08728"/>
          </a:solidFill>
        </p:grpSpPr>
        <p:grpSp>
          <p:nvGrpSpPr>
            <p:cNvPr id="65" name="Group 84"/>
            <p:cNvGrpSpPr>
              <a:grpSpLocks/>
            </p:cNvGrpSpPr>
            <p:nvPr/>
          </p:nvGrpSpPr>
          <p:grpSpPr bwMode="auto">
            <a:xfrm>
              <a:off x="3461" y="3570"/>
              <a:ext cx="268" cy="272"/>
              <a:chOff x="3461" y="3570"/>
              <a:chExt cx="268" cy="272"/>
            </a:xfrm>
            <a:grpFill/>
          </p:grpSpPr>
          <p:sp>
            <p:nvSpPr>
              <p:cNvPr id="71" name="Oval 85"/>
              <p:cNvSpPr>
                <a:spLocks noChangeArrowheads="1"/>
              </p:cNvSpPr>
              <p:nvPr/>
            </p:nvSpPr>
            <p:spPr bwMode="auto">
              <a:xfrm>
                <a:off x="3461" y="3570"/>
                <a:ext cx="268" cy="272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72" name="Oval 86"/>
              <p:cNvSpPr>
                <a:spLocks noChangeArrowheads="1"/>
              </p:cNvSpPr>
              <p:nvPr/>
            </p:nvSpPr>
            <p:spPr bwMode="auto">
              <a:xfrm>
                <a:off x="3461" y="3570"/>
                <a:ext cx="268" cy="272"/>
              </a:xfrm>
              <a:prstGeom prst="ellipse">
                <a:avLst/>
              </a:prstGeom>
              <a:grpFill/>
              <a:ln w="5715" cap="rnd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66" name="Group 87"/>
            <p:cNvGrpSpPr>
              <a:grpSpLocks/>
            </p:cNvGrpSpPr>
            <p:nvPr/>
          </p:nvGrpSpPr>
          <p:grpSpPr bwMode="auto">
            <a:xfrm>
              <a:off x="3529" y="3638"/>
              <a:ext cx="132" cy="136"/>
              <a:chOff x="3529" y="3638"/>
              <a:chExt cx="132" cy="136"/>
            </a:xfrm>
            <a:grpFill/>
          </p:grpSpPr>
          <p:sp>
            <p:nvSpPr>
              <p:cNvPr id="69" name="Oval 88"/>
              <p:cNvSpPr>
                <a:spLocks noChangeArrowheads="1"/>
              </p:cNvSpPr>
              <p:nvPr/>
            </p:nvSpPr>
            <p:spPr bwMode="auto">
              <a:xfrm>
                <a:off x="3529" y="3638"/>
                <a:ext cx="132" cy="136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70" name="Oval 89"/>
              <p:cNvSpPr>
                <a:spLocks noChangeArrowheads="1"/>
              </p:cNvSpPr>
              <p:nvPr/>
            </p:nvSpPr>
            <p:spPr bwMode="auto">
              <a:xfrm>
                <a:off x="3529" y="3638"/>
                <a:ext cx="132" cy="136"/>
              </a:xfrm>
              <a:prstGeom prst="ellipse">
                <a:avLst/>
              </a:prstGeom>
              <a:grpFill/>
              <a:ln w="5715" cap="rnd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sp>
          <p:nvSpPr>
            <p:cNvPr id="67" name="Line 90"/>
            <p:cNvSpPr>
              <a:spLocks noChangeShapeType="1"/>
            </p:cNvSpPr>
            <p:nvPr/>
          </p:nvSpPr>
          <p:spPr bwMode="auto">
            <a:xfrm flipV="1">
              <a:off x="3564" y="3672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8" name="Line 91"/>
            <p:cNvSpPr>
              <a:spLocks noChangeShapeType="1"/>
            </p:cNvSpPr>
            <p:nvPr/>
          </p:nvSpPr>
          <p:spPr bwMode="auto">
            <a:xfrm>
              <a:off x="3564" y="3672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73" name="Freeform 94"/>
          <p:cNvSpPr>
            <a:spLocks noEditPoints="1"/>
          </p:cNvSpPr>
          <p:nvPr/>
        </p:nvSpPr>
        <p:spPr bwMode="auto">
          <a:xfrm>
            <a:off x="2801264" y="1960883"/>
            <a:ext cx="299500" cy="88973"/>
          </a:xfrm>
          <a:custGeom>
            <a:avLst/>
            <a:gdLst>
              <a:gd name="T0" fmla="*/ 128 w 1743"/>
              <a:gd name="T1" fmla="*/ 19 h 400"/>
              <a:gd name="T2" fmla="*/ 25 w 1743"/>
              <a:gd name="T3" fmla="*/ 19 h 400"/>
              <a:gd name="T4" fmla="*/ 22 w 1743"/>
              <a:gd name="T5" fmla="*/ 17 h 400"/>
              <a:gd name="T6" fmla="*/ 25 w 1743"/>
              <a:gd name="T7" fmla="*/ 14 h 400"/>
              <a:gd name="T8" fmla="*/ 128 w 1743"/>
              <a:gd name="T9" fmla="*/ 14 h 400"/>
              <a:gd name="T10" fmla="*/ 130 w 1743"/>
              <a:gd name="T11" fmla="*/ 17 h 400"/>
              <a:gd name="T12" fmla="*/ 128 w 1743"/>
              <a:gd name="T13" fmla="*/ 19 h 400"/>
              <a:gd name="T14" fmla="*/ 30 w 1743"/>
              <a:gd name="T15" fmla="*/ 33 h 400"/>
              <a:gd name="T16" fmla="*/ 0 w 1743"/>
              <a:gd name="T17" fmla="*/ 17 h 400"/>
              <a:gd name="T18" fmla="*/ 30 w 1743"/>
              <a:gd name="T19" fmla="*/ 0 h 400"/>
              <a:gd name="T20" fmla="*/ 30 w 1743"/>
              <a:gd name="T21" fmla="*/ 33 h 4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743"/>
              <a:gd name="T34" fmla="*/ 0 h 400"/>
              <a:gd name="T35" fmla="*/ 1743 w 1743"/>
              <a:gd name="T36" fmla="*/ 400 h 4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743" h="400">
                <a:moveTo>
                  <a:pt x="1710" y="234"/>
                </a:moveTo>
                <a:lnTo>
                  <a:pt x="333" y="234"/>
                </a:lnTo>
                <a:cubicBezTo>
                  <a:pt x="315" y="234"/>
                  <a:pt x="300" y="219"/>
                  <a:pt x="300" y="200"/>
                </a:cubicBezTo>
                <a:cubicBezTo>
                  <a:pt x="300" y="182"/>
                  <a:pt x="315" y="167"/>
                  <a:pt x="333" y="167"/>
                </a:cubicBezTo>
                <a:lnTo>
                  <a:pt x="1710" y="167"/>
                </a:lnTo>
                <a:cubicBezTo>
                  <a:pt x="1729" y="167"/>
                  <a:pt x="1743" y="182"/>
                  <a:pt x="1743" y="200"/>
                </a:cubicBezTo>
                <a:cubicBezTo>
                  <a:pt x="1743" y="219"/>
                  <a:pt x="1729" y="234"/>
                  <a:pt x="1710" y="234"/>
                </a:cubicBezTo>
                <a:close/>
                <a:moveTo>
                  <a:pt x="400" y="400"/>
                </a:moveTo>
                <a:lnTo>
                  <a:pt x="0" y="200"/>
                </a:lnTo>
                <a:lnTo>
                  <a:pt x="400" y="0"/>
                </a:lnTo>
                <a:lnTo>
                  <a:pt x="400" y="400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4" name="Freeform 95"/>
          <p:cNvSpPr>
            <a:spLocks noEditPoints="1"/>
          </p:cNvSpPr>
          <p:nvPr/>
        </p:nvSpPr>
        <p:spPr bwMode="auto">
          <a:xfrm>
            <a:off x="2851948" y="5568334"/>
            <a:ext cx="334058" cy="86277"/>
          </a:xfrm>
          <a:custGeom>
            <a:avLst/>
            <a:gdLst>
              <a:gd name="T0" fmla="*/ 2 w 3866"/>
              <a:gd name="T1" fmla="*/ 13 h 800"/>
              <a:gd name="T2" fmla="*/ 120 w 3866"/>
              <a:gd name="T3" fmla="*/ 13 h 800"/>
              <a:gd name="T4" fmla="*/ 122 w 3866"/>
              <a:gd name="T5" fmla="*/ 16 h 800"/>
              <a:gd name="T6" fmla="*/ 120 w 3866"/>
              <a:gd name="T7" fmla="*/ 19 h 800"/>
              <a:gd name="T8" fmla="*/ 2 w 3866"/>
              <a:gd name="T9" fmla="*/ 19 h 800"/>
              <a:gd name="T10" fmla="*/ 0 w 3866"/>
              <a:gd name="T11" fmla="*/ 16 h 800"/>
              <a:gd name="T12" fmla="*/ 2 w 3866"/>
              <a:gd name="T13" fmla="*/ 13 h 800"/>
              <a:gd name="T14" fmla="*/ 115 w 3866"/>
              <a:gd name="T15" fmla="*/ 0 h 800"/>
              <a:gd name="T16" fmla="*/ 145 w 3866"/>
              <a:gd name="T17" fmla="*/ 16 h 800"/>
              <a:gd name="T18" fmla="*/ 115 w 3866"/>
              <a:gd name="T19" fmla="*/ 32 h 800"/>
              <a:gd name="T20" fmla="*/ 115 w 3866"/>
              <a:gd name="T21" fmla="*/ 0 h 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66"/>
              <a:gd name="T34" fmla="*/ 0 h 800"/>
              <a:gd name="T35" fmla="*/ 3866 w 3866"/>
              <a:gd name="T36" fmla="*/ 800 h 8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66" h="800">
                <a:moveTo>
                  <a:pt x="66" y="334"/>
                </a:moveTo>
                <a:lnTo>
                  <a:pt x="3200" y="334"/>
                </a:lnTo>
                <a:cubicBezTo>
                  <a:pt x="3237" y="334"/>
                  <a:pt x="3266" y="364"/>
                  <a:pt x="3266" y="400"/>
                </a:cubicBezTo>
                <a:cubicBezTo>
                  <a:pt x="3266" y="437"/>
                  <a:pt x="3237" y="467"/>
                  <a:pt x="3200" y="467"/>
                </a:cubicBezTo>
                <a:lnTo>
                  <a:pt x="66" y="467"/>
                </a:lnTo>
                <a:cubicBezTo>
                  <a:pt x="30" y="467"/>
                  <a:pt x="0" y="437"/>
                  <a:pt x="0" y="400"/>
                </a:cubicBezTo>
                <a:cubicBezTo>
                  <a:pt x="0" y="364"/>
                  <a:pt x="30" y="334"/>
                  <a:pt x="66" y="334"/>
                </a:cubicBezTo>
                <a:close/>
                <a:moveTo>
                  <a:pt x="3066" y="0"/>
                </a:moveTo>
                <a:lnTo>
                  <a:pt x="3866" y="400"/>
                </a:lnTo>
                <a:lnTo>
                  <a:pt x="3066" y="800"/>
                </a:lnTo>
                <a:lnTo>
                  <a:pt x="3066" y="0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5" name="Freeform 96"/>
          <p:cNvSpPr>
            <a:spLocks noEditPoints="1"/>
          </p:cNvSpPr>
          <p:nvPr/>
        </p:nvSpPr>
        <p:spPr bwMode="auto">
          <a:xfrm>
            <a:off x="2558925" y="4479980"/>
            <a:ext cx="69115" cy="378798"/>
          </a:xfrm>
          <a:custGeom>
            <a:avLst/>
            <a:gdLst>
              <a:gd name="T0" fmla="*/ 18 w 400"/>
              <a:gd name="T1" fmla="*/ 3 h 2123"/>
              <a:gd name="T2" fmla="*/ 18 w 400"/>
              <a:gd name="T3" fmla="*/ 143 h 2123"/>
              <a:gd name="T4" fmla="*/ 15 w 400"/>
              <a:gd name="T5" fmla="*/ 146 h 2123"/>
              <a:gd name="T6" fmla="*/ 13 w 400"/>
              <a:gd name="T7" fmla="*/ 143 h 2123"/>
              <a:gd name="T8" fmla="*/ 13 w 400"/>
              <a:gd name="T9" fmla="*/ 3 h 2123"/>
              <a:gd name="T10" fmla="*/ 15 w 400"/>
              <a:gd name="T11" fmla="*/ 0 h 2123"/>
              <a:gd name="T12" fmla="*/ 18 w 400"/>
              <a:gd name="T13" fmla="*/ 3 h 2123"/>
              <a:gd name="T14" fmla="*/ 30 w 400"/>
              <a:gd name="T15" fmla="*/ 138 h 2123"/>
              <a:gd name="T16" fmla="*/ 15 w 400"/>
              <a:gd name="T17" fmla="*/ 170 h 2123"/>
              <a:gd name="T18" fmla="*/ 0 w 400"/>
              <a:gd name="T19" fmla="*/ 138 h 2123"/>
              <a:gd name="T20" fmla="*/ 30 w 400"/>
              <a:gd name="T21" fmla="*/ 138 h 212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00"/>
              <a:gd name="T34" fmla="*/ 0 h 2123"/>
              <a:gd name="T35" fmla="*/ 400 w 400"/>
              <a:gd name="T36" fmla="*/ 2123 h 212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00" h="2123">
                <a:moveTo>
                  <a:pt x="234" y="33"/>
                </a:moveTo>
                <a:lnTo>
                  <a:pt x="234" y="1790"/>
                </a:lnTo>
                <a:cubicBezTo>
                  <a:pt x="234" y="1809"/>
                  <a:pt x="219" y="1823"/>
                  <a:pt x="200" y="1823"/>
                </a:cubicBezTo>
                <a:cubicBezTo>
                  <a:pt x="182" y="1823"/>
                  <a:pt x="167" y="1809"/>
                  <a:pt x="167" y="1790"/>
                </a:cubicBezTo>
                <a:lnTo>
                  <a:pt x="167" y="33"/>
                </a:lnTo>
                <a:cubicBezTo>
                  <a:pt x="167" y="15"/>
                  <a:pt x="182" y="0"/>
                  <a:pt x="200" y="0"/>
                </a:cubicBezTo>
                <a:cubicBezTo>
                  <a:pt x="219" y="0"/>
                  <a:pt x="234" y="15"/>
                  <a:pt x="234" y="33"/>
                </a:cubicBezTo>
                <a:close/>
                <a:moveTo>
                  <a:pt x="400" y="1723"/>
                </a:moveTo>
                <a:lnTo>
                  <a:pt x="200" y="2123"/>
                </a:lnTo>
                <a:lnTo>
                  <a:pt x="0" y="1723"/>
                </a:lnTo>
                <a:lnTo>
                  <a:pt x="400" y="1723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6" name="Freeform 97"/>
          <p:cNvSpPr>
            <a:spLocks noEditPoints="1"/>
          </p:cNvSpPr>
          <p:nvPr/>
        </p:nvSpPr>
        <p:spPr bwMode="auto">
          <a:xfrm>
            <a:off x="3138820" y="4479916"/>
            <a:ext cx="69115" cy="378798"/>
          </a:xfrm>
          <a:custGeom>
            <a:avLst/>
            <a:gdLst>
              <a:gd name="T0" fmla="*/ 13 w 400"/>
              <a:gd name="T1" fmla="*/ 167 h 2124"/>
              <a:gd name="T2" fmla="*/ 13 w 400"/>
              <a:gd name="T3" fmla="*/ 27 h 2124"/>
              <a:gd name="T4" fmla="*/ 15 w 400"/>
              <a:gd name="T5" fmla="*/ 24 h 2124"/>
              <a:gd name="T6" fmla="*/ 18 w 400"/>
              <a:gd name="T7" fmla="*/ 27 h 2124"/>
              <a:gd name="T8" fmla="*/ 18 w 400"/>
              <a:gd name="T9" fmla="*/ 167 h 2124"/>
              <a:gd name="T10" fmla="*/ 15 w 400"/>
              <a:gd name="T11" fmla="*/ 170 h 2124"/>
              <a:gd name="T12" fmla="*/ 13 w 400"/>
              <a:gd name="T13" fmla="*/ 167 h 2124"/>
              <a:gd name="T14" fmla="*/ 0 w 400"/>
              <a:gd name="T15" fmla="*/ 32 h 2124"/>
              <a:gd name="T16" fmla="*/ 15 w 400"/>
              <a:gd name="T17" fmla="*/ 0 h 2124"/>
              <a:gd name="T18" fmla="*/ 30 w 400"/>
              <a:gd name="T19" fmla="*/ 32 h 2124"/>
              <a:gd name="T20" fmla="*/ 0 w 400"/>
              <a:gd name="T21" fmla="*/ 32 h 212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00"/>
              <a:gd name="T34" fmla="*/ 0 h 2124"/>
              <a:gd name="T35" fmla="*/ 400 w 400"/>
              <a:gd name="T36" fmla="*/ 2124 h 212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00" h="2124">
                <a:moveTo>
                  <a:pt x="167" y="2090"/>
                </a:moveTo>
                <a:lnTo>
                  <a:pt x="167" y="334"/>
                </a:lnTo>
                <a:cubicBezTo>
                  <a:pt x="167" y="315"/>
                  <a:pt x="182" y="300"/>
                  <a:pt x="200" y="300"/>
                </a:cubicBezTo>
                <a:cubicBezTo>
                  <a:pt x="219" y="300"/>
                  <a:pt x="234" y="315"/>
                  <a:pt x="234" y="334"/>
                </a:cubicBezTo>
                <a:lnTo>
                  <a:pt x="234" y="2090"/>
                </a:lnTo>
                <a:cubicBezTo>
                  <a:pt x="234" y="2109"/>
                  <a:pt x="219" y="2124"/>
                  <a:pt x="200" y="2124"/>
                </a:cubicBezTo>
                <a:cubicBezTo>
                  <a:pt x="182" y="2124"/>
                  <a:pt x="167" y="2109"/>
                  <a:pt x="167" y="2090"/>
                </a:cubicBezTo>
                <a:close/>
                <a:moveTo>
                  <a:pt x="0" y="400"/>
                </a:moveTo>
                <a:lnTo>
                  <a:pt x="200" y="0"/>
                </a:lnTo>
                <a:lnTo>
                  <a:pt x="400" y="400"/>
                </a:lnTo>
                <a:lnTo>
                  <a:pt x="0" y="400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7" name="Rectangle 102"/>
          <p:cNvSpPr>
            <a:spLocks noChangeArrowheads="1"/>
          </p:cNvSpPr>
          <p:nvPr/>
        </p:nvSpPr>
        <p:spPr bwMode="auto">
          <a:xfrm>
            <a:off x="5499068" y="2330664"/>
            <a:ext cx="2525016" cy="43138"/>
          </a:xfrm>
          <a:prstGeom prst="rect">
            <a:avLst/>
          </a:prstGeom>
          <a:solidFill>
            <a:srgbClr val="6699FF"/>
          </a:solidFill>
          <a:ln w="5715" cap="rnd">
            <a:noFill/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8" name="Rectangle 104"/>
          <p:cNvSpPr>
            <a:spLocks noChangeArrowheads="1"/>
          </p:cNvSpPr>
          <p:nvPr/>
        </p:nvSpPr>
        <p:spPr bwMode="auto">
          <a:xfrm>
            <a:off x="7302980" y="2061936"/>
            <a:ext cx="32254" cy="277515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79" name="Group 111"/>
          <p:cNvGrpSpPr>
            <a:grpSpLocks/>
          </p:cNvGrpSpPr>
          <p:nvPr/>
        </p:nvGrpSpPr>
        <p:grpSpPr bwMode="auto">
          <a:xfrm>
            <a:off x="6220172" y="4912255"/>
            <a:ext cx="255727" cy="274072"/>
            <a:chOff x="5165" y="4354"/>
            <a:chExt cx="268" cy="273"/>
          </a:xfrm>
          <a:solidFill>
            <a:srgbClr val="6699FF"/>
          </a:solidFill>
        </p:grpSpPr>
        <p:grpSp>
          <p:nvGrpSpPr>
            <p:cNvPr id="80" name="Group 112"/>
            <p:cNvGrpSpPr>
              <a:grpSpLocks/>
            </p:cNvGrpSpPr>
            <p:nvPr/>
          </p:nvGrpSpPr>
          <p:grpSpPr bwMode="auto">
            <a:xfrm>
              <a:off x="5165" y="4354"/>
              <a:ext cx="268" cy="273"/>
              <a:chOff x="5165" y="4354"/>
              <a:chExt cx="268" cy="273"/>
            </a:xfrm>
            <a:grpFill/>
          </p:grpSpPr>
          <p:sp>
            <p:nvSpPr>
              <p:cNvPr id="86" name="Oval 113"/>
              <p:cNvSpPr>
                <a:spLocks noChangeArrowheads="1"/>
              </p:cNvSpPr>
              <p:nvPr/>
            </p:nvSpPr>
            <p:spPr bwMode="auto">
              <a:xfrm>
                <a:off x="5165" y="4354"/>
                <a:ext cx="268" cy="273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87" name="Freeform 114"/>
              <p:cNvSpPr>
                <a:spLocks/>
              </p:cNvSpPr>
              <p:nvPr/>
            </p:nvSpPr>
            <p:spPr bwMode="auto">
              <a:xfrm>
                <a:off x="5165" y="4354"/>
                <a:ext cx="268" cy="273"/>
              </a:xfrm>
              <a:custGeom>
                <a:avLst/>
                <a:gdLst>
                  <a:gd name="T0" fmla="*/ 134 w 268"/>
                  <a:gd name="T1" fmla="*/ 0 h 273"/>
                  <a:gd name="T2" fmla="*/ 0 w 268"/>
                  <a:gd name="T3" fmla="*/ 136 h 273"/>
                  <a:gd name="T4" fmla="*/ 134 w 268"/>
                  <a:gd name="T5" fmla="*/ 273 h 273"/>
                  <a:gd name="T6" fmla="*/ 268 w 268"/>
                  <a:gd name="T7" fmla="*/ 136 h 273"/>
                  <a:gd name="T8" fmla="*/ 134 w 268"/>
                  <a:gd name="T9" fmla="*/ 0 h 2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8"/>
                  <a:gd name="T16" fmla="*/ 0 h 273"/>
                  <a:gd name="T17" fmla="*/ 268 w 268"/>
                  <a:gd name="T18" fmla="*/ 273 h 2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8" h="273">
                    <a:moveTo>
                      <a:pt x="134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3"/>
                      <a:pt x="134" y="273"/>
                    </a:cubicBezTo>
                    <a:cubicBezTo>
                      <a:pt x="209" y="273"/>
                      <a:pt x="268" y="211"/>
                      <a:pt x="268" y="136"/>
                    </a:cubicBezTo>
                    <a:cubicBezTo>
                      <a:pt x="268" y="61"/>
                      <a:pt x="209" y="0"/>
                      <a:pt x="134" y="0"/>
                    </a:cubicBezTo>
                  </a:path>
                </a:pathLst>
              </a:custGeom>
              <a:grpFill/>
              <a:ln w="5715" cap="rnd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FR">
                  <a:solidFill>
                    <a:prstClr val="black"/>
                  </a:solidFill>
                  <a:latin typeface="Arial"/>
                </a:endParaRPr>
              </a:p>
            </p:txBody>
          </p:sp>
        </p:grpSp>
        <p:grpSp>
          <p:nvGrpSpPr>
            <p:cNvPr id="81" name="Group 115"/>
            <p:cNvGrpSpPr>
              <a:grpSpLocks/>
            </p:cNvGrpSpPr>
            <p:nvPr/>
          </p:nvGrpSpPr>
          <p:grpSpPr bwMode="auto">
            <a:xfrm>
              <a:off x="5234" y="4422"/>
              <a:ext cx="131" cy="136"/>
              <a:chOff x="5234" y="4422"/>
              <a:chExt cx="131" cy="136"/>
            </a:xfrm>
            <a:grpFill/>
          </p:grpSpPr>
          <p:sp>
            <p:nvSpPr>
              <p:cNvPr id="84" name="Oval 116"/>
              <p:cNvSpPr>
                <a:spLocks noChangeArrowheads="1"/>
              </p:cNvSpPr>
              <p:nvPr/>
            </p:nvSpPr>
            <p:spPr bwMode="auto">
              <a:xfrm>
                <a:off x="5234" y="4422"/>
                <a:ext cx="131" cy="136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85" name="Oval 117"/>
              <p:cNvSpPr>
                <a:spLocks noChangeArrowheads="1"/>
              </p:cNvSpPr>
              <p:nvPr/>
            </p:nvSpPr>
            <p:spPr bwMode="auto">
              <a:xfrm>
                <a:off x="5234" y="4422"/>
                <a:ext cx="131" cy="136"/>
              </a:xfrm>
              <a:prstGeom prst="ellipse">
                <a:avLst/>
              </a:prstGeom>
              <a:grpFill/>
              <a:ln w="5715" cap="rnd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</p:grpSp>
        <p:sp>
          <p:nvSpPr>
            <p:cNvPr id="82" name="Line 118"/>
            <p:cNvSpPr>
              <a:spLocks noChangeShapeType="1"/>
            </p:cNvSpPr>
            <p:nvPr/>
          </p:nvSpPr>
          <p:spPr bwMode="auto">
            <a:xfrm flipV="1">
              <a:off x="5268" y="4456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3" name="Line 119"/>
            <p:cNvSpPr>
              <a:spLocks noChangeShapeType="1"/>
            </p:cNvSpPr>
            <p:nvPr/>
          </p:nvSpPr>
          <p:spPr bwMode="auto">
            <a:xfrm>
              <a:off x="5268" y="4456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88" name="Rectangle 122"/>
          <p:cNvSpPr>
            <a:spLocks noChangeArrowheads="1"/>
          </p:cNvSpPr>
          <p:nvPr/>
        </p:nvSpPr>
        <p:spPr bwMode="auto">
          <a:xfrm>
            <a:off x="5499068" y="5037192"/>
            <a:ext cx="721104" cy="37746"/>
          </a:xfrm>
          <a:prstGeom prst="rect">
            <a:avLst/>
          </a:prstGeom>
          <a:solidFill>
            <a:srgbClr val="6699FF"/>
          </a:solidFill>
          <a:ln w="5715" cap="rnd">
            <a:noFill/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9" name="Freeform 129"/>
          <p:cNvSpPr>
            <a:spLocks noEditPoints="1"/>
          </p:cNvSpPr>
          <p:nvPr/>
        </p:nvSpPr>
        <p:spPr bwMode="auto">
          <a:xfrm>
            <a:off x="6325077" y="2160398"/>
            <a:ext cx="361919" cy="86277"/>
          </a:xfrm>
          <a:custGeom>
            <a:avLst/>
            <a:gdLst>
              <a:gd name="T0" fmla="*/ 2 w 3073"/>
              <a:gd name="T1" fmla="*/ 13 h 400"/>
              <a:gd name="T2" fmla="*/ 205 w 3073"/>
              <a:gd name="T3" fmla="*/ 13 h 400"/>
              <a:gd name="T4" fmla="*/ 208 w 3073"/>
              <a:gd name="T5" fmla="*/ 16 h 400"/>
              <a:gd name="T6" fmla="*/ 205 w 3073"/>
              <a:gd name="T7" fmla="*/ 19 h 400"/>
              <a:gd name="T8" fmla="*/ 2 w 3073"/>
              <a:gd name="T9" fmla="*/ 19 h 400"/>
              <a:gd name="T10" fmla="*/ 0 w 3073"/>
              <a:gd name="T11" fmla="*/ 16 h 400"/>
              <a:gd name="T12" fmla="*/ 2 w 3073"/>
              <a:gd name="T13" fmla="*/ 13 h 400"/>
              <a:gd name="T14" fmla="*/ 200 w 3073"/>
              <a:gd name="T15" fmla="*/ 0 h 400"/>
              <a:gd name="T16" fmla="*/ 230 w 3073"/>
              <a:gd name="T17" fmla="*/ 16 h 400"/>
              <a:gd name="T18" fmla="*/ 200 w 3073"/>
              <a:gd name="T19" fmla="*/ 32 h 400"/>
              <a:gd name="T20" fmla="*/ 200 w 3073"/>
              <a:gd name="T21" fmla="*/ 0 h 4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73"/>
              <a:gd name="T34" fmla="*/ 0 h 400"/>
              <a:gd name="T35" fmla="*/ 3073 w 3073"/>
              <a:gd name="T36" fmla="*/ 400 h 4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73" h="400">
                <a:moveTo>
                  <a:pt x="33" y="167"/>
                </a:moveTo>
                <a:lnTo>
                  <a:pt x="2740" y="167"/>
                </a:lnTo>
                <a:cubicBezTo>
                  <a:pt x="2759" y="167"/>
                  <a:pt x="2773" y="182"/>
                  <a:pt x="2773" y="200"/>
                </a:cubicBezTo>
                <a:cubicBezTo>
                  <a:pt x="2773" y="219"/>
                  <a:pt x="2759" y="234"/>
                  <a:pt x="2740" y="234"/>
                </a:cubicBezTo>
                <a:lnTo>
                  <a:pt x="33" y="234"/>
                </a:lnTo>
                <a:cubicBezTo>
                  <a:pt x="15" y="234"/>
                  <a:pt x="0" y="219"/>
                  <a:pt x="0" y="200"/>
                </a:cubicBezTo>
                <a:cubicBezTo>
                  <a:pt x="0" y="182"/>
                  <a:pt x="15" y="167"/>
                  <a:pt x="33" y="167"/>
                </a:cubicBezTo>
                <a:close/>
                <a:moveTo>
                  <a:pt x="2673" y="0"/>
                </a:moveTo>
                <a:lnTo>
                  <a:pt x="3073" y="200"/>
                </a:lnTo>
                <a:lnTo>
                  <a:pt x="2673" y="400"/>
                </a:lnTo>
                <a:lnTo>
                  <a:pt x="2673" y="0"/>
                </a:lnTo>
                <a:close/>
              </a:path>
            </a:pathLst>
          </a:custGeom>
          <a:solidFill>
            <a:srgbClr val="0066FF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0" name="Rectangle 131"/>
          <p:cNvSpPr>
            <a:spLocks noChangeArrowheads="1"/>
          </p:cNvSpPr>
          <p:nvPr/>
        </p:nvSpPr>
        <p:spPr bwMode="auto">
          <a:xfrm>
            <a:off x="6482810" y="5037192"/>
            <a:ext cx="557531" cy="37746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91" name="Group 134"/>
          <p:cNvGrpSpPr>
            <a:grpSpLocks/>
          </p:cNvGrpSpPr>
          <p:nvPr/>
        </p:nvGrpSpPr>
        <p:grpSpPr bwMode="auto">
          <a:xfrm>
            <a:off x="7044949" y="4915865"/>
            <a:ext cx="421604" cy="285792"/>
            <a:chOff x="6022" y="4390"/>
            <a:chExt cx="439" cy="238"/>
          </a:xfrm>
          <a:solidFill>
            <a:srgbClr val="6699FF"/>
          </a:solidFill>
        </p:grpSpPr>
        <p:sp>
          <p:nvSpPr>
            <p:cNvPr id="92" name="Rectangle 135"/>
            <p:cNvSpPr>
              <a:spLocks noChangeArrowheads="1"/>
            </p:cNvSpPr>
            <p:nvPr/>
          </p:nvSpPr>
          <p:spPr bwMode="auto">
            <a:xfrm>
              <a:off x="6022" y="4390"/>
              <a:ext cx="439" cy="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93" name="Rectangle 136"/>
            <p:cNvSpPr>
              <a:spLocks noChangeArrowheads="1"/>
            </p:cNvSpPr>
            <p:nvPr/>
          </p:nvSpPr>
          <p:spPr bwMode="auto">
            <a:xfrm>
              <a:off x="6022" y="4390"/>
              <a:ext cx="439" cy="238"/>
            </a:xfrm>
            <a:prstGeom prst="rect">
              <a:avLst/>
            </a:prstGeom>
            <a:grpFill/>
            <a:ln w="5715" cap="rnd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</a:pPr>
              <a:endParaRPr lang="en-GB" altLang="fr-FR" sz="1800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94" name="Line 137"/>
          <p:cNvSpPr>
            <a:spLocks noChangeShapeType="1"/>
          </p:cNvSpPr>
          <p:nvPr/>
        </p:nvSpPr>
        <p:spPr bwMode="auto">
          <a:xfrm flipH="1">
            <a:off x="7073760" y="5158428"/>
            <a:ext cx="360140" cy="1201"/>
          </a:xfrm>
          <a:prstGeom prst="line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5" name="Line 138"/>
          <p:cNvSpPr>
            <a:spLocks noChangeShapeType="1"/>
          </p:cNvSpPr>
          <p:nvPr/>
        </p:nvSpPr>
        <p:spPr bwMode="auto">
          <a:xfrm flipH="1">
            <a:off x="7073760" y="5117601"/>
            <a:ext cx="360140" cy="1201"/>
          </a:xfrm>
          <a:prstGeom prst="line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6" name="Line 139"/>
          <p:cNvSpPr>
            <a:spLocks noChangeShapeType="1"/>
          </p:cNvSpPr>
          <p:nvPr/>
        </p:nvSpPr>
        <p:spPr bwMode="auto">
          <a:xfrm flipH="1">
            <a:off x="7073760" y="5076773"/>
            <a:ext cx="360140" cy="1201"/>
          </a:xfrm>
          <a:prstGeom prst="line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7" name="Line 140"/>
          <p:cNvSpPr>
            <a:spLocks noChangeShapeType="1"/>
          </p:cNvSpPr>
          <p:nvPr/>
        </p:nvSpPr>
        <p:spPr bwMode="auto">
          <a:xfrm flipH="1">
            <a:off x="7073760" y="5035946"/>
            <a:ext cx="360140" cy="1201"/>
          </a:xfrm>
          <a:prstGeom prst="line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8" name="Line 141"/>
          <p:cNvSpPr>
            <a:spLocks noChangeShapeType="1"/>
          </p:cNvSpPr>
          <p:nvPr/>
        </p:nvSpPr>
        <p:spPr bwMode="auto">
          <a:xfrm flipH="1">
            <a:off x="7073760" y="4995118"/>
            <a:ext cx="360140" cy="1201"/>
          </a:xfrm>
          <a:prstGeom prst="line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99" name="Rectangle 146"/>
          <p:cNvSpPr>
            <a:spLocks noChangeArrowheads="1"/>
          </p:cNvSpPr>
          <p:nvPr/>
        </p:nvSpPr>
        <p:spPr bwMode="auto">
          <a:xfrm>
            <a:off x="7996386" y="2354554"/>
            <a:ext cx="32254" cy="2698848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0" name="Freeform 148"/>
          <p:cNvSpPr>
            <a:spLocks noEditPoints="1"/>
          </p:cNvSpPr>
          <p:nvPr/>
        </p:nvSpPr>
        <p:spPr bwMode="auto">
          <a:xfrm>
            <a:off x="7220041" y="5517232"/>
            <a:ext cx="101369" cy="452953"/>
          </a:xfrm>
          <a:custGeom>
            <a:avLst/>
            <a:gdLst>
              <a:gd name="T0" fmla="*/ 15 w 108"/>
              <a:gd name="T1" fmla="*/ 168 h 375"/>
              <a:gd name="T2" fmla="*/ 15 w 108"/>
              <a:gd name="T3" fmla="*/ 40 h 375"/>
              <a:gd name="T4" fmla="*/ 29 w 108"/>
              <a:gd name="T5" fmla="*/ 40 h 375"/>
              <a:gd name="T6" fmla="*/ 29 w 108"/>
              <a:gd name="T7" fmla="*/ 168 h 375"/>
              <a:gd name="T8" fmla="*/ 15 w 108"/>
              <a:gd name="T9" fmla="*/ 168 h 375"/>
              <a:gd name="T10" fmla="*/ 0 w 108"/>
              <a:gd name="T11" fmla="*/ 48 h 375"/>
              <a:gd name="T12" fmla="*/ 22 w 108"/>
              <a:gd name="T13" fmla="*/ 0 h 375"/>
              <a:gd name="T14" fmla="*/ 44 w 108"/>
              <a:gd name="T15" fmla="*/ 48 h 375"/>
              <a:gd name="T16" fmla="*/ 0 w 108"/>
              <a:gd name="T17" fmla="*/ 48 h 37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8"/>
              <a:gd name="T28" fmla="*/ 0 h 375"/>
              <a:gd name="T29" fmla="*/ 108 w 108"/>
              <a:gd name="T30" fmla="*/ 375 h 37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8" h="375">
                <a:moveTo>
                  <a:pt x="36" y="375"/>
                </a:moveTo>
                <a:lnTo>
                  <a:pt x="36" y="90"/>
                </a:lnTo>
                <a:lnTo>
                  <a:pt x="72" y="90"/>
                </a:lnTo>
                <a:lnTo>
                  <a:pt x="72" y="375"/>
                </a:lnTo>
                <a:lnTo>
                  <a:pt x="36" y="375"/>
                </a:lnTo>
                <a:close/>
                <a:moveTo>
                  <a:pt x="0" y="108"/>
                </a:moveTo>
                <a:lnTo>
                  <a:pt x="54" y="0"/>
                </a:lnTo>
                <a:lnTo>
                  <a:pt x="108" y="108"/>
                </a:lnTo>
                <a:lnTo>
                  <a:pt x="0" y="108"/>
                </a:lnTo>
                <a:close/>
              </a:path>
            </a:pathLst>
          </a:custGeom>
          <a:solidFill>
            <a:srgbClr val="FFCC00"/>
          </a:solidFill>
          <a:ln w="635" cap="flat">
            <a:solidFill>
              <a:srgbClr val="FFCC00"/>
            </a:solidFill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01" name="Freeform 149"/>
          <p:cNvSpPr>
            <a:spLocks noEditPoints="1"/>
          </p:cNvSpPr>
          <p:nvPr/>
        </p:nvSpPr>
        <p:spPr bwMode="auto">
          <a:xfrm>
            <a:off x="7205655" y="4174325"/>
            <a:ext cx="103673" cy="450257"/>
          </a:xfrm>
          <a:custGeom>
            <a:avLst/>
            <a:gdLst>
              <a:gd name="T0" fmla="*/ 15 w 108"/>
              <a:gd name="T1" fmla="*/ 167 h 375"/>
              <a:gd name="T2" fmla="*/ 15 w 108"/>
              <a:gd name="T3" fmla="*/ 40 h 375"/>
              <a:gd name="T4" fmla="*/ 30 w 108"/>
              <a:gd name="T5" fmla="*/ 40 h 375"/>
              <a:gd name="T6" fmla="*/ 30 w 108"/>
              <a:gd name="T7" fmla="*/ 167 h 375"/>
              <a:gd name="T8" fmla="*/ 15 w 108"/>
              <a:gd name="T9" fmla="*/ 167 h 375"/>
              <a:gd name="T10" fmla="*/ 0 w 108"/>
              <a:gd name="T11" fmla="*/ 48 h 375"/>
              <a:gd name="T12" fmla="*/ 23 w 108"/>
              <a:gd name="T13" fmla="*/ 0 h 375"/>
              <a:gd name="T14" fmla="*/ 45 w 108"/>
              <a:gd name="T15" fmla="*/ 48 h 375"/>
              <a:gd name="T16" fmla="*/ 0 w 108"/>
              <a:gd name="T17" fmla="*/ 48 h 37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8"/>
              <a:gd name="T28" fmla="*/ 0 h 375"/>
              <a:gd name="T29" fmla="*/ 108 w 108"/>
              <a:gd name="T30" fmla="*/ 375 h 37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8" h="375">
                <a:moveTo>
                  <a:pt x="36" y="375"/>
                </a:moveTo>
                <a:lnTo>
                  <a:pt x="36" y="90"/>
                </a:lnTo>
                <a:lnTo>
                  <a:pt x="72" y="90"/>
                </a:lnTo>
                <a:lnTo>
                  <a:pt x="72" y="375"/>
                </a:lnTo>
                <a:lnTo>
                  <a:pt x="36" y="375"/>
                </a:lnTo>
                <a:close/>
                <a:moveTo>
                  <a:pt x="0" y="108"/>
                </a:moveTo>
                <a:lnTo>
                  <a:pt x="54" y="0"/>
                </a:lnTo>
                <a:lnTo>
                  <a:pt x="108" y="108"/>
                </a:lnTo>
                <a:lnTo>
                  <a:pt x="0" y="108"/>
                </a:lnTo>
                <a:close/>
              </a:path>
            </a:pathLst>
          </a:custGeom>
          <a:solidFill>
            <a:srgbClr val="FFCC00"/>
          </a:solidFill>
          <a:ln w="635" cap="flat">
            <a:solidFill>
              <a:srgbClr val="FFCC00"/>
            </a:solidFill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02" name="Freeform 150"/>
          <p:cNvSpPr>
            <a:spLocks noEditPoints="1"/>
          </p:cNvSpPr>
          <p:nvPr/>
        </p:nvSpPr>
        <p:spPr bwMode="auto">
          <a:xfrm>
            <a:off x="8120845" y="3525804"/>
            <a:ext cx="69115" cy="383244"/>
          </a:xfrm>
          <a:custGeom>
            <a:avLst/>
            <a:gdLst>
              <a:gd name="T0" fmla="*/ 18 w 400"/>
              <a:gd name="T1" fmla="*/ 3 h 3453"/>
              <a:gd name="T2" fmla="*/ 18 w 400"/>
              <a:gd name="T3" fmla="*/ 250 h 3453"/>
              <a:gd name="T4" fmla="*/ 15 w 400"/>
              <a:gd name="T5" fmla="*/ 253 h 3453"/>
              <a:gd name="T6" fmla="*/ 13 w 400"/>
              <a:gd name="T7" fmla="*/ 250 h 3453"/>
              <a:gd name="T8" fmla="*/ 13 w 400"/>
              <a:gd name="T9" fmla="*/ 3 h 3453"/>
              <a:gd name="T10" fmla="*/ 15 w 400"/>
              <a:gd name="T11" fmla="*/ 0 h 3453"/>
              <a:gd name="T12" fmla="*/ 18 w 400"/>
              <a:gd name="T13" fmla="*/ 3 h 3453"/>
              <a:gd name="T14" fmla="*/ 30 w 400"/>
              <a:gd name="T15" fmla="*/ 245 h 3453"/>
              <a:gd name="T16" fmla="*/ 15 w 400"/>
              <a:gd name="T17" fmla="*/ 277 h 3453"/>
              <a:gd name="T18" fmla="*/ 0 w 400"/>
              <a:gd name="T19" fmla="*/ 245 h 3453"/>
              <a:gd name="T20" fmla="*/ 30 w 400"/>
              <a:gd name="T21" fmla="*/ 245 h 345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00"/>
              <a:gd name="T34" fmla="*/ 0 h 3453"/>
              <a:gd name="T35" fmla="*/ 400 w 400"/>
              <a:gd name="T36" fmla="*/ 3453 h 345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00" h="3453">
                <a:moveTo>
                  <a:pt x="234" y="33"/>
                </a:moveTo>
                <a:lnTo>
                  <a:pt x="234" y="3120"/>
                </a:lnTo>
                <a:cubicBezTo>
                  <a:pt x="234" y="3139"/>
                  <a:pt x="219" y="3153"/>
                  <a:pt x="200" y="3153"/>
                </a:cubicBezTo>
                <a:cubicBezTo>
                  <a:pt x="182" y="3153"/>
                  <a:pt x="167" y="3139"/>
                  <a:pt x="167" y="3120"/>
                </a:cubicBezTo>
                <a:lnTo>
                  <a:pt x="167" y="33"/>
                </a:lnTo>
                <a:cubicBezTo>
                  <a:pt x="167" y="15"/>
                  <a:pt x="182" y="0"/>
                  <a:pt x="200" y="0"/>
                </a:cubicBezTo>
                <a:cubicBezTo>
                  <a:pt x="219" y="0"/>
                  <a:pt x="234" y="15"/>
                  <a:pt x="234" y="33"/>
                </a:cubicBezTo>
                <a:close/>
                <a:moveTo>
                  <a:pt x="400" y="3053"/>
                </a:moveTo>
                <a:lnTo>
                  <a:pt x="200" y="3453"/>
                </a:lnTo>
                <a:lnTo>
                  <a:pt x="0" y="3053"/>
                </a:lnTo>
                <a:lnTo>
                  <a:pt x="400" y="3053"/>
                </a:lnTo>
                <a:close/>
              </a:path>
            </a:pathLst>
          </a:custGeom>
          <a:solidFill>
            <a:srgbClr val="0066FF"/>
          </a:solidFill>
          <a:ln w="635" cap="flat">
            <a:solidFill>
              <a:srgbClr val="0066FF"/>
            </a:solidFill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03" name="Freeform 151"/>
          <p:cNvSpPr>
            <a:spLocks noEditPoints="1"/>
          </p:cNvSpPr>
          <p:nvPr/>
        </p:nvSpPr>
        <p:spPr bwMode="auto">
          <a:xfrm>
            <a:off x="6220172" y="5279845"/>
            <a:ext cx="334058" cy="88973"/>
          </a:xfrm>
          <a:custGeom>
            <a:avLst/>
            <a:gdLst>
              <a:gd name="T0" fmla="*/ 142 w 1934"/>
              <a:gd name="T1" fmla="*/ 19 h 400"/>
              <a:gd name="T2" fmla="*/ 25 w 1934"/>
              <a:gd name="T3" fmla="*/ 19 h 400"/>
              <a:gd name="T4" fmla="*/ 22 w 1934"/>
              <a:gd name="T5" fmla="*/ 17 h 400"/>
              <a:gd name="T6" fmla="*/ 25 w 1934"/>
              <a:gd name="T7" fmla="*/ 14 h 400"/>
              <a:gd name="T8" fmla="*/ 142 w 1934"/>
              <a:gd name="T9" fmla="*/ 14 h 400"/>
              <a:gd name="T10" fmla="*/ 145 w 1934"/>
              <a:gd name="T11" fmla="*/ 17 h 400"/>
              <a:gd name="T12" fmla="*/ 142 w 1934"/>
              <a:gd name="T13" fmla="*/ 19 h 400"/>
              <a:gd name="T14" fmla="*/ 30 w 1934"/>
              <a:gd name="T15" fmla="*/ 33 h 400"/>
              <a:gd name="T16" fmla="*/ 0 w 1934"/>
              <a:gd name="T17" fmla="*/ 17 h 400"/>
              <a:gd name="T18" fmla="*/ 30 w 1934"/>
              <a:gd name="T19" fmla="*/ 0 h 400"/>
              <a:gd name="T20" fmla="*/ 30 w 1934"/>
              <a:gd name="T21" fmla="*/ 33 h 4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934"/>
              <a:gd name="T34" fmla="*/ 0 h 400"/>
              <a:gd name="T35" fmla="*/ 1934 w 1934"/>
              <a:gd name="T36" fmla="*/ 400 h 4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934" h="400">
                <a:moveTo>
                  <a:pt x="1900" y="234"/>
                </a:moveTo>
                <a:lnTo>
                  <a:pt x="334" y="234"/>
                </a:lnTo>
                <a:cubicBezTo>
                  <a:pt x="315" y="234"/>
                  <a:pt x="300" y="219"/>
                  <a:pt x="300" y="200"/>
                </a:cubicBezTo>
                <a:cubicBezTo>
                  <a:pt x="300" y="182"/>
                  <a:pt x="315" y="167"/>
                  <a:pt x="334" y="167"/>
                </a:cubicBezTo>
                <a:lnTo>
                  <a:pt x="1900" y="167"/>
                </a:lnTo>
                <a:cubicBezTo>
                  <a:pt x="1919" y="167"/>
                  <a:pt x="1934" y="182"/>
                  <a:pt x="1934" y="200"/>
                </a:cubicBezTo>
                <a:cubicBezTo>
                  <a:pt x="1934" y="219"/>
                  <a:pt x="1919" y="234"/>
                  <a:pt x="1900" y="234"/>
                </a:cubicBezTo>
                <a:close/>
                <a:moveTo>
                  <a:pt x="400" y="400"/>
                </a:moveTo>
                <a:lnTo>
                  <a:pt x="0" y="200"/>
                </a:lnTo>
                <a:lnTo>
                  <a:pt x="400" y="0"/>
                </a:lnTo>
                <a:lnTo>
                  <a:pt x="400" y="400"/>
                </a:lnTo>
                <a:close/>
              </a:path>
            </a:pathLst>
          </a:custGeom>
          <a:solidFill>
            <a:srgbClr val="0066FF"/>
          </a:solidFill>
          <a:ln w="635" cap="flat">
            <a:solidFill>
              <a:srgbClr val="0066FF"/>
            </a:solidFill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04" name="Rectangle 175"/>
          <p:cNvSpPr>
            <a:spLocks noChangeArrowheads="1"/>
          </p:cNvSpPr>
          <p:nvPr/>
        </p:nvSpPr>
        <p:spPr bwMode="auto">
          <a:xfrm flipH="1">
            <a:off x="2713717" y="2386875"/>
            <a:ext cx="23038" cy="3103270"/>
          </a:xfrm>
          <a:prstGeom prst="rect">
            <a:avLst/>
          </a:prstGeom>
          <a:solidFill>
            <a:srgbClr val="F08728"/>
          </a:solidFill>
          <a:ln w="5715" cap="rnd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05" name="Rectangle 178"/>
          <p:cNvSpPr>
            <a:spLocks noChangeArrowheads="1"/>
          </p:cNvSpPr>
          <p:nvPr/>
        </p:nvSpPr>
        <p:spPr bwMode="auto">
          <a:xfrm flipV="1">
            <a:off x="2727709" y="5470074"/>
            <a:ext cx="594392" cy="24265"/>
          </a:xfrm>
          <a:prstGeom prst="rect">
            <a:avLst/>
          </a:prstGeom>
          <a:solidFill>
            <a:srgbClr val="F08728"/>
          </a:solidFill>
          <a:ln w="5715" cap="rnd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grpSp>
        <p:nvGrpSpPr>
          <p:cNvPr id="106" name="Group 179"/>
          <p:cNvGrpSpPr>
            <a:grpSpLocks/>
          </p:cNvGrpSpPr>
          <p:nvPr/>
        </p:nvGrpSpPr>
        <p:grpSpPr bwMode="auto">
          <a:xfrm>
            <a:off x="2600829" y="3692803"/>
            <a:ext cx="255727" cy="240673"/>
            <a:chOff x="3461" y="3570"/>
            <a:chExt cx="268" cy="272"/>
          </a:xfrm>
          <a:solidFill>
            <a:srgbClr val="F08728"/>
          </a:solidFill>
        </p:grpSpPr>
        <p:grpSp>
          <p:nvGrpSpPr>
            <p:cNvPr id="107" name="Group 180"/>
            <p:cNvGrpSpPr>
              <a:grpSpLocks/>
            </p:cNvGrpSpPr>
            <p:nvPr/>
          </p:nvGrpSpPr>
          <p:grpSpPr bwMode="auto">
            <a:xfrm>
              <a:off x="3461" y="3570"/>
              <a:ext cx="268" cy="272"/>
              <a:chOff x="3461" y="3570"/>
              <a:chExt cx="268" cy="272"/>
            </a:xfrm>
            <a:grpFill/>
          </p:grpSpPr>
          <p:sp>
            <p:nvSpPr>
              <p:cNvPr id="113" name="Oval 181"/>
              <p:cNvSpPr>
                <a:spLocks noChangeArrowheads="1"/>
              </p:cNvSpPr>
              <p:nvPr/>
            </p:nvSpPr>
            <p:spPr bwMode="auto">
              <a:xfrm>
                <a:off x="3461" y="3570"/>
                <a:ext cx="268" cy="272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114" name="Oval 182"/>
              <p:cNvSpPr>
                <a:spLocks noChangeArrowheads="1"/>
              </p:cNvSpPr>
              <p:nvPr/>
            </p:nvSpPr>
            <p:spPr bwMode="auto">
              <a:xfrm>
                <a:off x="3461" y="3570"/>
                <a:ext cx="268" cy="272"/>
              </a:xfrm>
              <a:prstGeom prst="ellipse">
                <a:avLst/>
              </a:prstGeom>
              <a:grpFill/>
              <a:ln w="5715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108" name="Group 183"/>
            <p:cNvGrpSpPr>
              <a:grpSpLocks/>
            </p:cNvGrpSpPr>
            <p:nvPr/>
          </p:nvGrpSpPr>
          <p:grpSpPr bwMode="auto">
            <a:xfrm>
              <a:off x="3529" y="3638"/>
              <a:ext cx="132" cy="136"/>
              <a:chOff x="3529" y="3638"/>
              <a:chExt cx="132" cy="136"/>
            </a:xfrm>
            <a:grpFill/>
          </p:grpSpPr>
          <p:sp>
            <p:nvSpPr>
              <p:cNvPr id="111" name="Oval 184"/>
              <p:cNvSpPr>
                <a:spLocks noChangeArrowheads="1"/>
              </p:cNvSpPr>
              <p:nvPr/>
            </p:nvSpPr>
            <p:spPr bwMode="auto">
              <a:xfrm>
                <a:off x="3529" y="3638"/>
                <a:ext cx="132" cy="136"/>
              </a:xfrm>
              <a:prstGeom prst="ellipse">
                <a:avLst/>
              </a:prstGeom>
              <a:grpFill/>
              <a:ln w="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112" name="Oval 185"/>
              <p:cNvSpPr>
                <a:spLocks noChangeArrowheads="1"/>
              </p:cNvSpPr>
              <p:nvPr/>
            </p:nvSpPr>
            <p:spPr bwMode="auto">
              <a:xfrm>
                <a:off x="3529" y="3638"/>
                <a:ext cx="132" cy="136"/>
              </a:xfrm>
              <a:prstGeom prst="ellipse">
                <a:avLst/>
              </a:prstGeom>
              <a:grpFill/>
              <a:ln w="5715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sp>
          <p:nvSpPr>
            <p:cNvPr id="109" name="Line 186"/>
            <p:cNvSpPr>
              <a:spLocks noChangeShapeType="1"/>
            </p:cNvSpPr>
            <p:nvPr/>
          </p:nvSpPr>
          <p:spPr bwMode="auto">
            <a:xfrm flipV="1">
              <a:off x="3564" y="3672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10" name="Line 187"/>
            <p:cNvSpPr>
              <a:spLocks noChangeShapeType="1"/>
            </p:cNvSpPr>
            <p:nvPr/>
          </p:nvSpPr>
          <p:spPr bwMode="auto">
            <a:xfrm>
              <a:off x="3564" y="3672"/>
              <a:ext cx="68" cy="68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15" name="AutoShape 197"/>
          <p:cNvSpPr>
            <a:spLocks noChangeArrowheads="1"/>
          </p:cNvSpPr>
          <p:nvPr/>
        </p:nvSpPr>
        <p:spPr bwMode="auto">
          <a:xfrm rot="5400000" flipV="1">
            <a:off x="2735954" y="3294270"/>
            <a:ext cx="135922" cy="125885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16" name="AutoShape 198"/>
          <p:cNvSpPr>
            <a:spLocks noChangeArrowheads="1"/>
          </p:cNvSpPr>
          <p:nvPr/>
        </p:nvSpPr>
        <p:spPr bwMode="auto">
          <a:xfrm rot="16200000" flipH="1" flipV="1">
            <a:off x="2577008" y="3288741"/>
            <a:ext cx="124780" cy="131550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17" name="AutoShape 199"/>
          <p:cNvSpPr>
            <a:spLocks noChangeArrowheads="1"/>
          </p:cNvSpPr>
          <p:nvPr/>
        </p:nvSpPr>
        <p:spPr bwMode="auto">
          <a:xfrm flipV="1">
            <a:off x="5004304" y="3957996"/>
            <a:ext cx="108528" cy="130884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18" name="AutoShape 200"/>
          <p:cNvSpPr>
            <a:spLocks noChangeArrowheads="1"/>
          </p:cNvSpPr>
          <p:nvPr/>
        </p:nvSpPr>
        <p:spPr bwMode="auto">
          <a:xfrm rot="10800000" flipH="1" flipV="1">
            <a:off x="5005296" y="4116961"/>
            <a:ext cx="99008" cy="123275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19" name="Rectangle 204"/>
          <p:cNvSpPr>
            <a:spLocks noChangeArrowheads="1"/>
          </p:cNvSpPr>
          <p:nvPr/>
        </p:nvSpPr>
        <p:spPr bwMode="auto">
          <a:xfrm>
            <a:off x="1770421" y="3717032"/>
            <a:ext cx="78561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DHR Blower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20" name="Rectangle 204"/>
          <p:cNvSpPr>
            <a:spLocks noChangeArrowheads="1"/>
          </p:cNvSpPr>
          <p:nvPr/>
        </p:nvSpPr>
        <p:spPr bwMode="auto">
          <a:xfrm>
            <a:off x="2115460" y="2132856"/>
            <a:ext cx="65659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DHR HX</a:t>
            </a:r>
          </a:p>
        </p:txBody>
      </p:sp>
      <p:sp>
        <p:nvSpPr>
          <p:cNvPr id="121" name="Rectangle 204"/>
          <p:cNvSpPr>
            <a:spLocks noChangeArrowheads="1"/>
          </p:cNvSpPr>
          <p:nvPr/>
        </p:nvSpPr>
        <p:spPr bwMode="auto">
          <a:xfrm>
            <a:off x="1835952" y="3275112"/>
            <a:ext cx="65659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DHR Valve</a:t>
            </a:r>
          </a:p>
        </p:txBody>
      </p:sp>
      <p:sp>
        <p:nvSpPr>
          <p:cNvPr id="122" name="Rectangle 204"/>
          <p:cNvSpPr>
            <a:spLocks noChangeArrowheads="1"/>
          </p:cNvSpPr>
          <p:nvPr/>
        </p:nvSpPr>
        <p:spPr bwMode="auto">
          <a:xfrm>
            <a:off x="4851764" y="5795392"/>
            <a:ext cx="100785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Primary</a:t>
            </a:r>
            <a:r>
              <a:rPr lang="en-US" altLang="ja-JP" sz="1000" dirty="0">
                <a:solidFill>
                  <a:srgbClr val="000000"/>
                </a:solidFill>
                <a:latin typeface="Arial"/>
                <a:ea typeface="MS Mincho" pitchFamily="49" charset="-128"/>
              </a:rPr>
              <a:t> </a:t>
            </a: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Blower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23" name="Rectangle 204"/>
          <p:cNvSpPr>
            <a:spLocks noChangeArrowheads="1"/>
          </p:cNvSpPr>
          <p:nvPr/>
        </p:nvSpPr>
        <p:spPr bwMode="auto">
          <a:xfrm>
            <a:off x="4799928" y="4407495"/>
            <a:ext cx="6565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Primary</a:t>
            </a:r>
            <a:endParaRPr lang="en-US" altLang="ja-JP" sz="1000" dirty="0">
              <a:solidFill>
                <a:srgbClr val="000000"/>
              </a:solidFill>
              <a:latin typeface="Arial"/>
              <a:ea typeface="MS Mincho" pitchFamily="49" charset="-128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Valve</a:t>
            </a:r>
          </a:p>
        </p:txBody>
      </p:sp>
      <p:sp>
        <p:nvSpPr>
          <p:cNvPr id="124" name="Rectangle 35"/>
          <p:cNvSpPr>
            <a:spLocks noChangeArrowheads="1"/>
          </p:cNvSpPr>
          <p:nvPr/>
        </p:nvSpPr>
        <p:spPr bwMode="auto">
          <a:xfrm>
            <a:off x="3677290" y="3316550"/>
            <a:ext cx="1623242" cy="40442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25" name="Rectangle 204"/>
          <p:cNvSpPr>
            <a:spLocks noChangeArrowheads="1"/>
          </p:cNvSpPr>
          <p:nvPr/>
        </p:nvSpPr>
        <p:spPr bwMode="auto">
          <a:xfrm>
            <a:off x="6133628" y="5474167"/>
            <a:ext cx="77650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Water Pump</a:t>
            </a:r>
          </a:p>
        </p:txBody>
      </p:sp>
      <p:sp>
        <p:nvSpPr>
          <p:cNvPr id="126" name="Rectangle 204"/>
          <p:cNvSpPr>
            <a:spLocks noChangeArrowheads="1"/>
          </p:cNvSpPr>
          <p:nvPr/>
        </p:nvSpPr>
        <p:spPr bwMode="auto">
          <a:xfrm>
            <a:off x="7596592" y="1762944"/>
            <a:ext cx="65659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Pressurizer</a:t>
            </a:r>
          </a:p>
        </p:txBody>
      </p:sp>
      <p:sp>
        <p:nvSpPr>
          <p:cNvPr id="127" name="Rectangle 204"/>
          <p:cNvSpPr>
            <a:spLocks noChangeArrowheads="1"/>
          </p:cNvSpPr>
          <p:nvPr/>
        </p:nvSpPr>
        <p:spPr bwMode="auto">
          <a:xfrm>
            <a:off x="7596592" y="4694808"/>
            <a:ext cx="65659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Aero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3473011" y="4363617"/>
            <a:ext cx="458233" cy="712330"/>
          </a:xfrm>
          <a:prstGeom prst="rect">
            <a:avLst/>
          </a:prstGeom>
          <a:pattFill prst="ltVert">
            <a:fgClr>
              <a:sysClr val="window" lastClr="FFFFFF">
                <a:lumMod val="95000"/>
              </a:sysClr>
            </a:fgClr>
            <a:bgClr>
              <a:srgbClr val="DC0528"/>
            </a:bgClr>
          </a:pattFill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Rectangle 204"/>
          <p:cNvSpPr>
            <a:spLocks noChangeArrowheads="1"/>
          </p:cNvSpPr>
          <p:nvPr/>
        </p:nvSpPr>
        <p:spPr bwMode="auto">
          <a:xfrm>
            <a:off x="3548560" y="4100820"/>
            <a:ext cx="447632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Core</a:t>
            </a:r>
            <a:endParaRPr lang="en-US" altLang="ja-JP" sz="1000" dirty="0">
              <a:solidFill>
                <a:srgbClr val="000000"/>
              </a:solidFill>
              <a:latin typeface="Arial"/>
              <a:ea typeface="MS Mincho" pitchFamily="49" charset="-128"/>
            </a:endParaRPr>
          </a:p>
        </p:txBody>
      </p:sp>
      <p:sp>
        <p:nvSpPr>
          <p:cNvPr id="130" name="Freeform 95"/>
          <p:cNvSpPr>
            <a:spLocks noEditPoints="1"/>
          </p:cNvSpPr>
          <p:nvPr/>
        </p:nvSpPr>
        <p:spPr bwMode="auto">
          <a:xfrm>
            <a:off x="4310206" y="3126699"/>
            <a:ext cx="334058" cy="86277"/>
          </a:xfrm>
          <a:custGeom>
            <a:avLst/>
            <a:gdLst>
              <a:gd name="T0" fmla="*/ 2 w 3866"/>
              <a:gd name="T1" fmla="*/ 13 h 800"/>
              <a:gd name="T2" fmla="*/ 120 w 3866"/>
              <a:gd name="T3" fmla="*/ 13 h 800"/>
              <a:gd name="T4" fmla="*/ 122 w 3866"/>
              <a:gd name="T5" fmla="*/ 16 h 800"/>
              <a:gd name="T6" fmla="*/ 120 w 3866"/>
              <a:gd name="T7" fmla="*/ 19 h 800"/>
              <a:gd name="T8" fmla="*/ 2 w 3866"/>
              <a:gd name="T9" fmla="*/ 19 h 800"/>
              <a:gd name="T10" fmla="*/ 0 w 3866"/>
              <a:gd name="T11" fmla="*/ 16 h 800"/>
              <a:gd name="T12" fmla="*/ 2 w 3866"/>
              <a:gd name="T13" fmla="*/ 13 h 800"/>
              <a:gd name="T14" fmla="*/ 115 w 3866"/>
              <a:gd name="T15" fmla="*/ 0 h 800"/>
              <a:gd name="T16" fmla="*/ 145 w 3866"/>
              <a:gd name="T17" fmla="*/ 16 h 800"/>
              <a:gd name="T18" fmla="*/ 115 w 3866"/>
              <a:gd name="T19" fmla="*/ 32 h 800"/>
              <a:gd name="T20" fmla="*/ 115 w 3866"/>
              <a:gd name="T21" fmla="*/ 0 h 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66"/>
              <a:gd name="T34" fmla="*/ 0 h 800"/>
              <a:gd name="T35" fmla="*/ 3866 w 3866"/>
              <a:gd name="T36" fmla="*/ 800 h 8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66" h="800">
                <a:moveTo>
                  <a:pt x="66" y="334"/>
                </a:moveTo>
                <a:lnTo>
                  <a:pt x="3200" y="334"/>
                </a:lnTo>
                <a:cubicBezTo>
                  <a:pt x="3237" y="334"/>
                  <a:pt x="3266" y="364"/>
                  <a:pt x="3266" y="400"/>
                </a:cubicBezTo>
                <a:cubicBezTo>
                  <a:pt x="3266" y="437"/>
                  <a:pt x="3237" y="467"/>
                  <a:pt x="3200" y="467"/>
                </a:cubicBezTo>
                <a:lnTo>
                  <a:pt x="66" y="467"/>
                </a:lnTo>
                <a:cubicBezTo>
                  <a:pt x="30" y="467"/>
                  <a:pt x="0" y="437"/>
                  <a:pt x="0" y="400"/>
                </a:cubicBezTo>
                <a:cubicBezTo>
                  <a:pt x="0" y="364"/>
                  <a:pt x="30" y="334"/>
                  <a:pt x="66" y="334"/>
                </a:cubicBezTo>
                <a:close/>
                <a:moveTo>
                  <a:pt x="3066" y="0"/>
                </a:moveTo>
                <a:lnTo>
                  <a:pt x="3866" y="400"/>
                </a:lnTo>
                <a:lnTo>
                  <a:pt x="3066" y="800"/>
                </a:lnTo>
                <a:lnTo>
                  <a:pt x="3066" y="0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31" name="Freeform 96"/>
          <p:cNvSpPr>
            <a:spLocks noEditPoints="1"/>
          </p:cNvSpPr>
          <p:nvPr/>
        </p:nvSpPr>
        <p:spPr bwMode="auto">
          <a:xfrm>
            <a:off x="4764277" y="5124040"/>
            <a:ext cx="69115" cy="341486"/>
          </a:xfrm>
          <a:custGeom>
            <a:avLst/>
            <a:gdLst>
              <a:gd name="T0" fmla="*/ 18 w 400"/>
              <a:gd name="T1" fmla="*/ 3 h 2123"/>
              <a:gd name="T2" fmla="*/ 18 w 400"/>
              <a:gd name="T3" fmla="*/ 143 h 2123"/>
              <a:gd name="T4" fmla="*/ 15 w 400"/>
              <a:gd name="T5" fmla="*/ 146 h 2123"/>
              <a:gd name="T6" fmla="*/ 13 w 400"/>
              <a:gd name="T7" fmla="*/ 143 h 2123"/>
              <a:gd name="T8" fmla="*/ 13 w 400"/>
              <a:gd name="T9" fmla="*/ 3 h 2123"/>
              <a:gd name="T10" fmla="*/ 15 w 400"/>
              <a:gd name="T11" fmla="*/ 0 h 2123"/>
              <a:gd name="T12" fmla="*/ 18 w 400"/>
              <a:gd name="T13" fmla="*/ 3 h 2123"/>
              <a:gd name="T14" fmla="*/ 30 w 400"/>
              <a:gd name="T15" fmla="*/ 138 h 2123"/>
              <a:gd name="T16" fmla="*/ 15 w 400"/>
              <a:gd name="T17" fmla="*/ 170 h 2123"/>
              <a:gd name="T18" fmla="*/ 0 w 400"/>
              <a:gd name="T19" fmla="*/ 138 h 2123"/>
              <a:gd name="T20" fmla="*/ 30 w 400"/>
              <a:gd name="T21" fmla="*/ 138 h 212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400"/>
              <a:gd name="T34" fmla="*/ 0 h 2123"/>
              <a:gd name="T35" fmla="*/ 400 w 400"/>
              <a:gd name="T36" fmla="*/ 2123 h 212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00" h="2123">
                <a:moveTo>
                  <a:pt x="234" y="33"/>
                </a:moveTo>
                <a:lnTo>
                  <a:pt x="234" y="1790"/>
                </a:lnTo>
                <a:cubicBezTo>
                  <a:pt x="234" y="1809"/>
                  <a:pt x="219" y="1823"/>
                  <a:pt x="200" y="1823"/>
                </a:cubicBezTo>
                <a:cubicBezTo>
                  <a:pt x="182" y="1823"/>
                  <a:pt x="167" y="1809"/>
                  <a:pt x="167" y="1790"/>
                </a:cubicBezTo>
                <a:lnTo>
                  <a:pt x="167" y="33"/>
                </a:lnTo>
                <a:cubicBezTo>
                  <a:pt x="167" y="15"/>
                  <a:pt x="182" y="0"/>
                  <a:pt x="200" y="0"/>
                </a:cubicBezTo>
                <a:cubicBezTo>
                  <a:pt x="219" y="0"/>
                  <a:pt x="234" y="15"/>
                  <a:pt x="234" y="33"/>
                </a:cubicBezTo>
                <a:close/>
                <a:moveTo>
                  <a:pt x="400" y="1723"/>
                </a:moveTo>
                <a:lnTo>
                  <a:pt x="200" y="2123"/>
                </a:lnTo>
                <a:lnTo>
                  <a:pt x="0" y="1723"/>
                </a:lnTo>
                <a:lnTo>
                  <a:pt x="400" y="1723"/>
                </a:lnTo>
                <a:close/>
              </a:path>
            </a:pathLst>
          </a:custGeom>
          <a:solidFill>
            <a:srgbClr val="F08728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32" name="Rectangle 204"/>
          <p:cNvSpPr>
            <a:spLocks noChangeArrowheads="1"/>
          </p:cNvSpPr>
          <p:nvPr/>
        </p:nvSpPr>
        <p:spPr bwMode="auto">
          <a:xfrm>
            <a:off x="3764584" y="3573016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530 </a:t>
            </a:r>
            <a:r>
              <a:rPr lang="fr-FR" sz="1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</a:t>
            </a:r>
            <a:r>
              <a:rPr lang="fr-FR" sz="1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endParaRPr lang="en-US" altLang="ja-JP" sz="1000" dirty="0">
              <a:solidFill>
                <a:srgbClr val="000000"/>
              </a:solidFill>
              <a:latin typeface="Arial" panose="020B0604020202020204" pitchFamily="34" charset="0"/>
              <a:ea typeface="MS Mincho" pitchFamily="49" charset="-128"/>
              <a:cs typeface="Arial" panose="020B0604020202020204" pitchFamily="34" charset="0"/>
            </a:endParaRPr>
          </a:p>
        </p:txBody>
      </p:sp>
      <p:sp>
        <p:nvSpPr>
          <p:cNvPr id="133" name="Rectangle 204"/>
          <p:cNvSpPr>
            <a:spLocks noChangeArrowheads="1"/>
          </p:cNvSpPr>
          <p:nvPr/>
        </p:nvSpPr>
        <p:spPr bwMode="auto">
          <a:xfrm>
            <a:off x="3836592" y="5713511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260 </a:t>
            </a:r>
            <a:r>
              <a:rPr lang="fr-FR" sz="1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</a:t>
            </a:r>
            <a:r>
              <a:rPr lang="fr-FR" sz="1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endParaRPr lang="en-US" altLang="ja-JP" sz="1000" dirty="0">
              <a:solidFill>
                <a:srgbClr val="000000"/>
              </a:solidFill>
              <a:latin typeface="Arial" panose="020B0604020202020204" pitchFamily="34" charset="0"/>
              <a:ea typeface="MS Mincho" pitchFamily="49" charset="-128"/>
              <a:cs typeface="Arial" panose="020B0604020202020204" pitchFamily="34" charset="0"/>
            </a:endParaRPr>
          </a:p>
        </p:txBody>
      </p:sp>
      <p:sp>
        <p:nvSpPr>
          <p:cNvPr id="134" name="Rectangle 204"/>
          <p:cNvSpPr>
            <a:spLocks noChangeArrowheads="1"/>
          </p:cNvSpPr>
          <p:nvPr/>
        </p:nvSpPr>
        <p:spPr bwMode="auto">
          <a:xfrm>
            <a:off x="3564144" y="3861048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70 b</a:t>
            </a:r>
            <a:endParaRPr lang="fr-FR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endParaRPr lang="en-US" altLang="ja-JP" sz="1000" dirty="0">
              <a:solidFill>
                <a:srgbClr val="000000"/>
              </a:solidFill>
              <a:latin typeface="Arial" panose="020B0604020202020204" pitchFamily="34" charset="0"/>
              <a:ea typeface="MS Mincho" pitchFamily="49" charset="-128"/>
              <a:cs typeface="Arial" panose="020B0604020202020204" pitchFamily="34" charset="0"/>
            </a:endParaRPr>
          </a:p>
        </p:txBody>
      </p:sp>
      <p:sp>
        <p:nvSpPr>
          <p:cNvPr id="135" name="Rectangle 204"/>
          <p:cNvSpPr>
            <a:spLocks noChangeArrowheads="1"/>
          </p:cNvSpPr>
          <p:nvPr/>
        </p:nvSpPr>
        <p:spPr bwMode="auto">
          <a:xfrm>
            <a:off x="5636792" y="2636912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197 </a:t>
            </a:r>
            <a:r>
              <a:rPr lang="fr-FR" sz="1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</a:t>
            </a:r>
            <a:r>
              <a:rPr lang="fr-FR" sz="1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endParaRPr lang="en-US" altLang="ja-JP" sz="1000" dirty="0">
              <a:solidFill>
                <a:srgbClr val="000000"/>
              </a:solidFill>
              <a:latin typeface="Arial" panose="020B0604020202020204" pitchFamily="34" charset="0"/>
              <a:ea typeface="MS Mincho" pitchFamily="49" charset="-128"/>
              <a:cs typeface="Arial" panose="020B0604020202020204" pitchFamily="34" charset="0"/>
            </a:endParaRPr>
          </a:p>
        </p:txBody>
      </p:sp>
      <p:sp>
        <p:nvSpPr>
          <p:cNvPr id="136" name="Rectangle 204"/>
          <p:cNvSpPr>
            <a:spLocks noChangeArrowheads="1"/>
          </p:cNvSpPr>
          <p:nvPr/>
        </p:nvSpPr>
        <p:spPr bwMode="auto">
          <a:xfrm>
            <a:off x="5652376" y="4653136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127 </a:t>
            </a:r>
            <a:r>
              <a:rPr lang="fr-FR" sz="1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</a:t>
            </a:r>
            <a:r>
              <a:rPr lang="fr-FR" sz="1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endParaRPr lang="en-US" altLang="ja-JP" sz="1000" dirty="0">
              <a:solidFill>
                <a:srgbClr val="000000"/>
              </a:solidFill>
              <a:latin typeface="Arial" panose="020B0604020202020204" pitchFamily="34" charset="0"/>
              <a:ea typeface="MS Mincho" pitchFamily="49" charset="-128"/>
              <a:cs typeface="Arial" panose="020B0604020202020204" pitchFamily="34" charset="0"/>
            </a:endParaRPr>
          </a:p>
        </p:txBody>
      </p:sp>
      <p:sp>
        <p:nvSpPr>
          <p:cNvPr id="137" name="Rectangle 204"/>
          <p:cNvSpPr>
            <a:spLocks noChangeArrowheads="1"/>
          </p:cNvSpPr>
          <p:nvPr/>
        </p:nvSpPr>
        <p:spPr bwMode="auto">
          <a:xfrm>
            <a:off x="7195045" y="1700808"/>
            <a:ext cx="27502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65 b</a:t>
            </a:r>
            <a:endParaRPr lang="fr-FR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Rectangle 204"/>
          <p:cNvSpPr>
            <a:spLocks noChangeArrowheads="1"/>
          </p:cNvSpPr>
          <p:nvPr/>
        </p:nvSpPr>
        <p:spPr bwMode="auto">
          <a:xfrm>
            <a:off x="4385573" y="2915072"/>
            <a:ext cx="33069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F08728">
                    <a:lumMod val="75000"/>
                  </a:srgbClr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He</a:t>
            </a:r>
            <a:endParaRPr lang="fr-FR" sz="1000" dirty="0">
              <a:solidFill>
                <a:srgbClr val="F08728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Rectangle 204"/>
          <p:cNvSpPr>
            <a:spLocks noChangeArrowheads="1"/>
          </p:cNvSpPr>
          <p:nvPr/>
        </p:nvSpPr>
        <p:spPr bwMode="auto">
          <a:xfrm>
            <a:off x="6316032" y="1978968"/>
            <a:ext cx="77650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66FF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Water</a:t>
            </a:r>
            <a:endParaRPr lang="fr-FR" sz="1000" dirty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Rectangle 204"/>
          <p:cNvSpPr>
            <a:spLocks noChangeArrowheads="1"/>
          </p:cNvSpPr>
          <p:nvPr/>
        </p:nvSpPr>
        <p:spPr bwMode="auto">
          <a:xfrm>
            <a:off x="4183184" y="4561383"/>
            <a:ext cx="4476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75 </a:t>
            </a:r>
            <a:r>
              <a:rPr lang="en-US" sz="1000" dirty="0" err="1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MWth</a:t>
            </a:r>
            <a:endParaRPr lang="fr-FR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Rectangle 7"/>
          <p:cNvSpPr>
            <a:spLocks noChangeArrowheads="1"/>
          </p:cNvSpPr>
          <p:nvPr/>
        </p:nvSpPr>
        <p:spPr bwMode="auto">
          <a:xfrm>
            <a:off x="2709521" y="2179271"/>
            <a:ext cx="26179" cy="687519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42" name="Rectangle 8"/>
          <p:cNvSpPr>
            <a:spLocks noChangeArrowheads="1"/>
          </p:cNvSpPr>
          <p:nvPr/>
        </p:nvSpPr>
        <p:spPr bwMode="auto">
          <a:xfrm>
            <a:off x="2702797" y="2179271"/>
            <a:ext cx="26179" cy="687519"/>
          </a:xfrm>
          <a:prstGeom prst="rect">
            <a:avLst/>
          </a:prstGeom>
          <a:solidFill>
            <a:srgbClr val="F08728"/>
          </a:solidFill>
          <a:ln w="5715" cap="rnd">
            <a:noFill/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43" name="Rectangle 168"/>
          <p:cNvSpPr>
            <a:spLocks noChangeArrowheads="1"/>
          </p:cNvSpPr>
          <p:nvPr/>
        </p:nvSpPr>
        <p:spPr bwMode="auto">
          <a:xfrm>
            <a:off x="3101553" y="2157701"/>
            <a:ext cx="24489" cy="1755195"/>
          </a:xfrm>
          <a:prstGeom prst="rect">
            <a:avLst/>
          </a:prstGeom>
          <a:solidFill>
            <a:srgbClr val="F087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grpSp>
        <p:nvGrpSpPr>
          <p:cNvPr id="144" name="Group 170"/>
          <p:cNvGrpSpPr>
            <a:grpSpLocks/>
          </p:cNvGrpSpPr>
          <p:nvPr/>
        </p:nvGrpSpPr>
        <p:grpSpPr bwMode="auto">
          <a:xfrm flipV="1">
            <a:off x="2704185" y="2157701"/>
            <a:ext cx="420683" cy="40442"/>
            <a:chOff x="2507" y="2990"/>
            <a:chExt cx="34" cy="434"/>
          </a:xfrm>
          <a:solidFill>
            <a:srgbClr val="F08728"/>
          </a:solidFill>
        </p:grpSpPr>
        <p:sp>
          <p:nvSpPr>
            <p:cNvPr id="145" name="Rectangle 171"/>
            <p:cNvSpPr>
              <a:spLocks noChangeArrowheads="1"/>
            </p:cNvSpPr>
            <p:nvPr/>
          </p:nvSpPr>
          <p:spPr bwMode="auto">
            <a:xfrm>
              <a:off x="2507" y="2990"/>
              <a:ext cx="34" cy="43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46" name="Rectangle 172"/>
            <p:cNvSpPr>
              <a:spLocks noChangeArrowheads="1"/>
            </p:cNvSpPr>
            <p:nvPr/>
          </p:nvSpPr>
          <p:spPr bwMode="auto">
            <a:xfrm>
              <a:off x="2507" y="2990"/>
              <a:ext cx="34" cy="434"/>
            </a:xfrm>
            <a:prstGeom prst="rect">
              <a:avLst/>
            </a:prstGeom>
            <a:grpFill/>
            <a:ln w="6350" cap="rnd">
              <a:noFill/>
              <a:miter lim="800000"/>
              <a:headEnd/>
              <a:tailEnd/>
            </a:ln>
            <a:extLst/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</p:grpSp>
      <p:grpSp>
        <p:nvGrpSpPr>
          <p:cNvPr id="147" name="Group 188"/>
          <p:cNvGrpSpPr>
            <a:grpSpLocks/>
          </p:cNvGrpSpPr>
          <p:nvPr/>
        </p:nvGrpSpPr>
        <p:grpSpPr bwMode="auto">
          <a:xfrm rot="16200000">
            <a:off x="2454448" y="2524924"/>
            <a:ext cx="525750" cy="228081"/>
            <a:chOff x="8550" y="6398"/>
            <a:chExt cx="439" cy="238"/>
          </a:xfrm>
          <a:solidFill>
            <a:srgbClr val="F08728"/>
          </a:solidFill>
        </p:grpSpPr>
        <p:grpSp>
          <p:nvGrpSpPr>
            <p:cNvPr id="148" name="Group 189"/>
            <p:cNvGrpSpPr>
              <a:grpSpLocks/>
            </p:cNvGrpSpPr>
            <p:nvPr/>
          </p:nvGrpSpPr>
          <p:grpSpPr bwMode="auto">
            <a:xfrm>
              <a:off x="8550" y="6398"/>
              <a:ext cx="439" cy="238"/>
              <a:chOff x="6022" y="4390"/>
              <a:chExt cx="439" cy="238"/>
            </a:xfrm>
            <a:grpFill/>
          </p:grpSpPr>
          <p:sp>
            <p:nvSpPr>
              <p:cNvPr id="154" name="Rectangle 190"/>
              <p:cNvSpPr>
                <a:spLocks noChangeArrowheads="1"/>
              </p:cNvSpPr>
              <p:nvPr/>
            </p:nvSpPr>
            <p:spPr bwMode="auto">
              <a:xfrm>
                <a:off x="6022" y="4390"/>
                <a:ext cx="439" cy="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155" name="Rectangle 191"/>
              <p:cNvSpPr>
                <a:spLocks noChangeArrowheads="1"/>
              </p:cNvSpPr>
              <p:nvPr/>
            </p:nvSpPr>
            <p:spPr bwMode="auto">
              <a:xfrm>
                <a:off x="6022" y="4390"/>
                <a:ext cx="439" cy="238"/>
              </a:xfrm>
              <a:prstGeom prst="rect">
                <a:avLst/>
              </a:prstGeom>
              <a:grpFill/>
              <a:ln w="5715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sp>
          <p:nvSpPr>
            <p:cNvPr id="149" name="Line 192"/>
            <p:cNvSpPr>
              <a:spLocks noChangeShapeType="1"/>
            </p:cNvSpPr>
            <p:nvPr/>
          </p:nvSpPr>
          <p:spPr bwMode="auto">
            <a:xfrm flipH="1">
              <a:off x="8580" y="6600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50" name="Line 193"/>
            <p:cNvSpPr>
              <a:spLocks noChangeShapeType="1"/>
            </p:cNvSpPr>
            <p:nvPr/>
          </p:nvSpPr>
          <p:spPr bwMode="auto">
            <a:xfrm flipH="1">
              <a:off x="8580" y="6566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51" name="Line 194"/>
            <p:cNvSpPr>
              <a:spLocks noChangeShapeType="1"/>
            </p:cNvSpPr>
            <p:nvPr/>
          </p:nvSpPr>
          <p:spPr bwMode="auto">
            <a:xfrm flipH="1">
              <a:off x="8580" y="6532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52" name="Line 195"/>
            <p:cNvSpPr>
              <a:spLocks noChangeShapeType="1"/>
            </p:cNvSpPr>
            <p:nvPr/>
          </p:nvSpPr>
          <p:spPr bwMode="auto">
            <a:xfrm flipH="1">
              <a:off x="8580" y="6498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53" name="Line 196"/>
            <p:cNvSpPr>
              <a:spLocks noChangeShapeType="1"/>
            </p:cNvSpPr>
            <p:nvPr/>
          </p:nvSpPr>
          <p:spPr bwMode="auto">
            <a:xfrm flipH="1">
              <a:off x="8580" y="6464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56" name="Rectangle 204"/>
          <p:cNvSpPr>
            <a:spLocks noChangeArrowheads="1"/>
          </p:cNvSpPr>
          <p:nvPr/>
        </p:nvSpPr>
        <p:spPr bwMode="auto">
          <a:xfrm>
            <a:off x="971856" y="2050976"/>
            <a:ext cx="65659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Water pool</a:t>
            </a:r>
          </a:p>
        </p:txBody>
      </p:sp>
      <p:sp>
        <p:nvSpPr>
          <p:cNvPr id="157" name="Rectangle 204"/>
          <p:cNvSpPr>
            <a:spLocks noChangeArrowheads="1"/>
          </p:cNvSpPr>
          <p:nvPr/>
        </p:nvSpPr>
        <p:spPr bwMode="auto">
          <a:xfrm>
            <a:off x="1979968" y="1412776"/>
            <a:ext cx="967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DHR circuits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(1/3)</a:t>
            </a:r>
          </a:p>
        </p:txBody>
      </p:sp>
      <p:sp>
        <p:nvSpPr>
          <p:cNvPr id="158" name="Rectangle 204"/>
          <p:cNvSpPr>
            <a:spLocks noChangeArrowheads="1"/>
          </p:cNvSpPr>
          <p:nvPr/>
        </p:nvSpPr>
        <p:spPr bwMode="auto">
          <a:xfrm>
            <a:off x="4041642" y="1412776"/>
            <a:ext cx="10626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Primary circuits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(1/2)</a:t>
            </a:r>
          </a:p>
        </p:txBody>
      </p:sp>
      <p:sp>
        <p:nvSpPr>
          <p:cNvPr id="159" name="Rectangle 204"/>
          <p:cNvSpPr>
            <a:spLocks noChangeArrowheads="1"/>
          </p:cNvSpPr>
          <p:nvPr/>
        </p:nvSpPr>
        <p:spPr bwMode="auto">
          <a:xfrm>
            <a:off x="5727785" y="1412776"/>
            <a:ext cx="13125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Secondary circuits</a:t>
            </a:r>
          </a:p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(1/2)</a:t>
            </a:r>
          </a:p>
        </p:txBody>
      </p:sp>
      <p:sp>
        <p:nvSpPr>
          <p:cNvPr id="160" name="Rectangle 204"/>
          <p:cNvSpPr>
            <a:spLocks noChangeArrowheads="1"/>
          </p:cNvSpPr>
          <p:nvPr/>
        </p:nvSpPr>
        <p:spPr bwMode="auto">
          <a:xfrm>
            <a:off x="2340008" y="4564662"/>
            <a:ext cx="165349" cy="159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F08728">
                    <a:lumMod val="75000"/>
                  </a:srgbClr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He</a:t>
            </a:r>
            <a:endParaRPr lang="fr-FR" sz="1000" dirty="0">
              <a:solidFill>
                <a:srgbClr val="F08728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1" name="Group 188"/>
          <p:cNvGrpSpPr>
            <a:grpSpLocks/>
          </p:cNvGrpSpPr>
          <p:nvPr/>
        </p:nvGrpSpPr>
        <p:grpSpPr bwMode="auto">
          <a:xfrm rot="16200000">
            <a:off x="932595" y="2538626"/>
            <a:ext cx="364851" cy="129375"/>
            <a:chOff x="8550" y="6398"/>
            <a:chExt cx="439" cy="238"/>
          </a:xfrm>
          <a:solidFill>
            <a:srgbClr val="0066FF"/>
          </a:solidFill>
        </p:grpSpPr>
        <p:grpSp>
          <p:nvGrpSpPr>
            <p:cNvPr id="162" name="Group 189"/>
            <p:cNvGrpSpPr>
              <a:grpSpLocks/>
            </p:cNvGrpSpPr>
            <p:nvPr/>
          </p:nvGrpSpPr>
          <p:grpSpPr bwMode="auto">
            <a:xfrm>
              <a:off x="8550" y="6398"/>
              <a:ext cx="439" cy="238"/>
              <a:chOff x="6022" y="4390"/>
              <a:chExt cx="439" cy="238"/>
            </a:xfrm>
            <a:grpFill/>
          </p:grpSpPr>
          <p:sp>
            <p:nvSpPr>
              <p:cNvPr id="168" name="Rectangle 190"/>
              <p:cNvSpPr>
                <a:spLocks noChangeArrowheads="1"/>
              </p:cNvSpPr>
              <p:nvPr/>
            </p:nvSpPr>
            <p:spPr bwMode="auto">
              <a:xfrm>
                <a:off x="6022" y="4390"/>
                <a:ext cx="439" cy="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  <p:sp>
            <p:nvSpPr>
              <p:cNvPr id="169" name="Rectangle 191"/>
              <p:cNvSpPr>
                <a:spLocks noChangeArrowheads="1"/>
              </p:cNvSpPr>
              <p:nvPr/>
            </p:nvSpPr>
            <p:spPr bwMode="auto">
              <a:xfrm>
                <a:off x="6022" y="4390"/>
                <a:ext cx="439" cy="238"/>
              </a:xfrm>
              <a:prstGeom prst="rect">
                <a:avLst/>
              </a:prstGeom>
              <a:grpFill/>
              <a:ln w="5715" cap="rnd">
                <a:solidFill>
                  <a:srgbClr val="000000"/>
                </a:solidFill>
                <a:miter lim="800000"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fontAlgn="auto" hangingPunct="1">
                  <a:spcBef>
                    <a:spcPct val="0"/>
                  </a:spcBef>
                  <a:spcAft>
                    <a:spcPts val="0"/>
                  </a:spcAft>
                  <a:buFontTx/>
                  <a:buNone/>
                </a:pPr>
                <a:endParaRPr lang="en-GB" altLang="fr-FR" sz="1800">
                  <a:solidFill>
                    <a:prstClr val="black"/>
                  </a:solidFill>
                  <a:latin typeface="Arial" charset="0"/>
                </a:endParaRPr>
              </a:p>
            </p:txBody>
          </p:sp>
        </p:grpSp>
        <p:sp>
          <p:nvSpPr>
            <p:cNvPr id="163" name="Line 192"/>
            <p:cNvSpPr>
              <a:spLocks noChangeShapeType="1"/>
            </p:cNvSpPr>
            <p:nvPr/>
          </p:nvSpPr>
          <p:spPr bwMode="auto">
            <a:xfrm flipH="1">
              <a:off x="8580" y="6600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4" name="Line 193"/>
            <p:cNvSpPr>
              <a:spLocks noChangeShapeType="1"/>
            </p:cNvSpPr>
            <p:nvPr/>
          </p:nvSpPr>
          <p:spPr bwMode="auto">
            <a:xfrm flipH="1">
              <a:off x="8580" y="6566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5" name="Line 194"/>
            <p:cNvSpPr>
              <a:spLocks noChangeShapeType="1"/>
            </p:cNvSpPr>
            <p:nvPr/>
          </p:nvSpPr>
          <p:spPr bwMode="auto">
            <a:xfrm flipH="1">
              <a:off x="8580" y="6532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6" name="Line 195"/>
            <p:cNvSpPr>
              <a:spLocks noChangeShapeType="1"/>
            </p:cNvSpPr>
            <p:nvPr/>
          </p:nvSpPr>
          <p:spPr bwMode="auto">
            <a:xfrm flipH="1">
              <a:off x="8580" y="6498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7" name="Line 196"/>
            <p:cNvSpPr>
              <a:spLocks noChangeShapeType="1"/>
            </p:cNvSpPr>
            <p:nvPr/>
          </p:nvSpPr>
          <p:spPr bwMode="auto">
            <a:xfrm flipH="1">
              <a:off x="8580" y="6464"/>
              <a:ext cx="375" cy="1"/>
            </a:xfrm>
            <a:prstGeom prst="line">
              <a:avLst/>
            </a:prstGeom>
            <a:grpFill/>
            <a:ln w="5715" cap="rnd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fr-FR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70" name="Rectangle 101"/>
          <p:cNvSpPr>
            <a:spLocks noChangeArrowheads="1"/>
          </p:cNvSpPr>
          <p:nvPr/>
        </p:nvSpPr>
        <p:spPr bwMode="auto">
          <a:xfrm>
            <a:off x="1174176" y="2420888"/>
            <a:ext cx="1357200" cy="43138"/>
          </a:xfrm>
          <a:prstGeom prst="rect">
            <a:avLst/>
          </a:prstGeom>
          <a:solidFill>
            <a:srgbClr val="66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1" name="Rectangle 102"/>
          <p:cNvSpPr>
            <a:spLocks noChangeArrowheads="1"/>
          </p:cNvSpPr>
          <p:nvPr/>
        </p:nvSpPr>
        <p:spPr bwMode="auto">
          <a:xfrm>
            <a:off x="1175642" y="2729092"/>
            <a:ext cx="1356129" cy="43138"/>
          </a:xfrm>
          <a:prstGeom prst="rect">
            <a:avLst/>
          </a:prstGeom>
          <a:solidFill>
            <a:srgbClr val="6699FF"/>
          </a:solidFill>
          <a:ln w="5715" cap="rnd">
            <a:solidFill>
              <a:srgbClr val="000000"/>
            </a:solidFill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2" name="Freeform 151"/>
          <p:cNvSpPr>
            <a:spLocks noEditPoints="1"/>
          </p:cNvSpPr>
          <p:nvPr/>
        </p:nvSpPr>
        <p:spPr bwMode="auto">
          <a:xfrm>
            <a:off x="1823546" y="2297044"/>
            <a:ext cx="363600" cy="86400"/>
          </a:xfrm>
          <a:custGeom>
            <a:avLst/>
            <a:gdLst>
              <a:gd name="T0" fmla="*/ 142 w 1934"/>
              <a:gd name="T1" fmla="*/ 19 h 400"/>
              <a:gd name="T2" fmla="*/ 25 w 1934"/>
              <a:gd name="T3" fmla="*/ 19 h 400"/>
              <a:gd name="T4" fmla="*/ 22 w 1934"/>
              <a:gd name="T5" fmla="*/ 17 h 400"/>
              <a:gd name="T6" fmla="*/ 25 w 1934"/>
              <a:gd name="T7" fmla="*/ 14 h 400"/>
              <a:gd name="T8" fmla="*/ 142 w 1934"/>
              <a:gd name="T9" fmla="*/ 14 h 400"/>
              <a:gd name="T10" fmla="*/ 145 w 1934"/>
              <a:gd name="T11" fmla="*/ 17 h 400"/>
              <a:gd name="T12" fmla="*/ 142 w 1934"/>
              <a:gd name="T13" fmla="*/ 19 h 400"/>
              <a:gd name="T14" fmla="*/ 30 w 1934"/>
              <a:gd name="T15" fmla="*/ 33 h 400"/>
              <a:gd name="T16" fmla="*/ 0 w 1934"/>
              <a:gd name="T17" fmla="*/ 17 h 400"/>
              <a:gd name="T18" fmla="*/ 30 w 1934"/>
              <a:gd name="T19" fmla="*/ 0 h 400"/>
              <a:gd name="T20" fmla="*/ 30 w 1934"/>
              <a:gd name="T21" fmla="*/ 33 h 4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934"/>
              <a:gd name="T34" fmla="*/ 0 h 400"/>
              <a:gd name="T35" fmla="*/ 1934 w 1934"/>
              <a:gd name="T36" fmla="*/ 400 h 4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934" h="400">
                <a:moveTo>
                  <a:pt x="1900" y="234"/>
                </a:moveTo>
                <a:lnTo>
                  <a:pt x="334" y="234"/>
                </a:lnTo>
                <a:cubicBezTo>
                  <a:pt x="315" y="234"/>
                  <a:pt x="300" y="219"/>
                  <a:pt x="300" y="200"/>
                </a:cubicBezTo>
                <a:cubicBezTo>
                  <a:pt x="300" y="182"/>
                  <a:pt x="315" y="167"/>
                  <a:pt x="334" y="167"/>
                </a:cubicBezTo>
                <a:lnTo>
                  <a:pt x="1900" y="167"/>
                </a:lnTo>
                <a:cubicBezTo>
                  <a:pt x="1919" y="167"/>
                  <a:pt x="1934" y="182"/>
                  <a:pt x="1934" y="200"/>
                </a:cubicBezTo>
                <a:cubicBezTo>
                  <a:pt x="1934" y="219"/>
                  <a:pt x="1919" y="234"/>
                  <a:pt x="1900" y="234"/>
                </a:cubicBezTo>
                <a:close/>
                <a:moveTo>
                  <a:pt x="400" y="400"/>
                </a:moveTo>
                <a:lnTo>
                  <a:pt x="0" y="200"/>
                </a:lnTo>
                <a:lnTo>
                  <a:pt x="400" y="0"/>
                </a:lnTo>
                <a:lnTo>
                  <a:pt x="400" y="400"/>
                </a:lnTo>
                <a:close/>
              </a:path>
            </a:pathLst>
          </a:custGeom>
          <a:solidFill>
            <a:srgbClr val="0066FF"/>
          </a:solidFill>
          <a:ln w="635" cap="flat">
            <a:solidFill>
              <a:srgbClr val="6699FF"/>
            </a:solidFill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73" name="Freeform 129"/>
          <p:cNvSpPr>
            <a:spLocks noEditPoints="1"/>
          </p:cNvSpPr>
          <p:nvPr/>
        </p:nvSpPr>
        <p:spPr bwMode="auto">
          <a:xfrm>
            <a:off x="1835952" y="2852936"/>
            <a:ext cx="361919" cy="86277"/>
          </a:xfrm>
          <a:custGeom>
            <a:avLst/>
            <a:gdLst>
              <a:gd name="T0" fmla="*/ 2 w 3073"/>
              <a:gd name="T1" fmla="*/ 13 h 400"/>
              <a:gd name="T2" fmla="*/ 205 w 3073"/>
              <a:gd name="T3" fmla="*/ 13 h 400"/>
              <a:gd name="T4" fmla="*/ 208 w 3073"/>
              <a:gd name="T5" fmla="*/ 16 h 400"/>
              <a:gd name="T6" fmla="*/ 205 w 3073"/>
              <a:gd name="T7" fmla="*/ 19 h 400"/>
              <a:gd name="T8" fmla="*/ 2 w 3073"/>
              <a:gd name="T9" fmla="*/ 19 h 400"/>
              <a:gd name="T10" fmla="*/ 0 w 3073"/>
              <a:gd name="T11" fmla="*/ 16 h 400"/>
              <a:gd name="T12" fmla="*/ 2 w 3073"/>
              <a:gd name="T13" fmla="*/ 13 h 400"/>
              <a:gd name="T14" fmla="*/ 200 w 3073"/>
              <a:gd name="T15" fmla="*/ 0 h 400"/>
              <a:gd name="T16" fmla="*/ 230 w 3073"/>
              <a:gd name="T17" fmla="*/ 16 h 400"/>
              <a:gd name="T18" fmla="*/ 200 w 3073"/>
              <a:gd name="T19" fmla="*/ 32 h 400"/>
              <a:gd name="T20" fmla="*/ 200 w 3073"/>
              <a:gd name="T21" fmla="*/ 0 h 4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73"/>
              <a:gd name="T34" fmla="*/ 0 h 400"/>
              <a:gd name="T35" fmla="*/ 3073 w 3073"/>
              <a:gd name="T36" fmla="*/ 400 h 4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73" h="400">
                <a:moveTo>
                  <a:pt x="33" y="167"/>
                </a:moveTo>
                <a:lnTo>
                  <a:pt x="2740" y="167"/>
                </a:lnTo>
                <a:cubicBezTo>
                  <a:pt x="2759" y="167"/>
                  <a:pt x="2773" y="182"/>
                  <a:pt x="2773" y="200"/>
                </a:cubicBezTo>
                <a:cubicBezTo>
                  <a:pt x="2773" y="219"/>
                  <a:pt x="2759" y="234"/>
                  <a:pt x="2740" y="234"/>
                </a:cubicBezTo>
                <a:lnTo>
                  <a:pt x="33" y="234"/>
                </a:lnTo>
                <a:cubicBezTo>
                  <a:pt x="15" y="234"/>
                  <a:pt x="0" y="219"/>
                  <a:pt x="0" y="200"/>
                </a:cubicBezTo>
                <a:cubicBezTo>
                  <a:pt x="0" y="182"/>
                  <a:pt x="15" y="167"/>
                  <a:pt x="33" y="167"/>
                </a:cubicBezTo>
                <a:close/>
                <a:moveTo>
                  <a:pt x="2673" y="0"/>
                </a:moveTo>
                <a:lnTo>
                  <a:pt x="3073" y="200"/>
                </a:lnTo>
                <a:lnTo>
                  <a:pt x="2673" y="400"/>
                </a:lnTo>
                <a:lnTo>
                  <a:pt x="2673" y="0"/>
                </a:lnTo>
                <a:close/>
              </a:path>
            </a:pathLst>
          </a:custGeom>
          <a:solidFill>
            <a:srgbClr val="0066FF"/>
          </a:solidFill>
          <a:ln w="635" cap="flat">
            <a:noFill/>
            <a:prstDash val="solid"/>
            <a:bevel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black"/>
              </a:solidFill>
              <a:latin typeface="Arial"/>
            </a:endParaRPr>
          </a:p>
        </p:txBody>
      </p:sp>
      <p:sp>
        <p:nvSpPr>
          <p:cNvPr id="174" name="Rectangle 16"/>
          <p:cNvSpPr>
            <a:spLocks noChangeArrowheads="1"/>
          </p:cNvSpPr>
          <p:nvPr/>
        </p:nvSpPr>
        <p:spPr bwMode="auto">
          <a:xfrm>
            <a:off x="5497374" y="2346432"/>
            <a:ext cx="34558" cy="525750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5" name="Rectangle 124"/>
          <p:cNvSpPr>
            <a:spLocks noChangeArrowheads="1"/>
          </p:cNvSpPr>
          <p:nvPr/>
        </p:nvSpPr>
        <p:spPr bwMode="auto">
          <a:xfrm>
            <a:off x="5490650" y="4482590"/>
            <a:ext cx="34558" cy="578325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6" name="Rectangle 143"/>
          <p:cNvSpPr>
            <a:spLocks noChangeArrowheads="1"/>
          </p:cNvSpPr>
          <p:nvPr/>
        </p:nvSpPr>
        <p:spPr bwMode="auto">
          <a:xfrm>
            <a:off x="7471583" y="5058761"/>
            <a:ext cx="557531" cy="37746"/>
          </a:xfrm>
          <a:prstGeom prst="rect">
            <a:avLst/>
          </a:prstGeom>
          <a:solidFill>
            <a:srgbClr val="66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GB" altLang="fr-FR" sz="18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7" name="Rectangle 79"/>
          <p:cNvSpPr>
            <a:spLocks noChangeArrowheads="1"/>
          </p:cNvSpPr>
          <p:nvPr/>
        </p:nvSpPr>
        <p:spPr bwMode="auto">
          <a:xfrm>
            <a:off x="4644264" y="6023354"/>
            <a:ext cx="27227" cy="124809"/>
          </a:xfrm>
          <a:prstGeom prst="rect">
            <a:avLst/>
          </a:prstGeom>
          <a:solidFill>
            <a:sysClr val="windowText" lastClr="000000">
              <a:lumMod val="50000"/>
              <a:lumOff val="50000"/>
            </a:sysClr>
          </a:solidFill>
          <a:ln w="5715" cap="rnd">
            <a:noFill/>
            <a:miter lim="800000"/>
            <a:headEnd/>
            <a:tailEnd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78" name="Rectangle 13"/>
          <p:cNvSpPr>
            <a:spLocks noChangeArrowheads="1"/>
          </p:cNvSpPr>
          <p:nvPr/>
        </p:nvSpPr>
        <p:spPr bwMode="auto">
          <a:xfrm>
            <a:off x="4547020" y="6099089"/>
            <a:ext cx="221088" cy="165119"/>
          </a:xfrm>
          <a:prstGeom prst="rect">
            <a:avLst/>
          </a:pr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79" name="Rectangle 204"/>
          <p:cNvSpPr>
            <a:spLocks noChangeArrowheads="1"/>
          </p:cNvSpPr>
          <p:nvPr/>
        </p:nvSpPr>
        <p:spPr bwMode="auto">
          <a:xfrm>
            <a:off x="4860288" y="6083424"/>
            <a:ext cx="100785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Pony motor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80" name="Rectangle 168"/>
          <p:cNvSpPr>
            <a:spLocks noChangeArrowheads="1"/>
          </p:cNvSpPr>
          <p:nvPr/>
        </p:nvSpPr>
        <p:spPr bwMode="auto">
          <a:xfrm>
            <a:off x="2181388" y="5687980"/>
            <a:ext cx="24489" cy="196016"/>
          </a:xfrm>
          <a:prstGeom prst="rect">
            <a:avLst/>
          </a:prstGeom>
          <a:solidFill>
            <a:srgbClr val="96C31E"/>
          </a:solidFill>
          <a:ln>
            <a:noFill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grpSp>
        <p:nvGrpSpPr>
          <p:cNvPr id="181" name="Groupe 180"/>
          <p:cNvGrpSpPr/>
          <p:nvPr/>
        </p:nvGrpSpPr>
        <p:grpSpPr>
          <a:xfrm>
            <a:off x="1979968" y="5020866"/>
            <a:ext cx="434617" cy="674089"/>
            <a:chOff x="899592" y="4167866"/>
            <a:chExt cx="626058" cy="1709406"/>
          </a:xfrm>
          <a:solidFill>
            <a:srgbClr val="96C31E"/>
          </a:solidFill>
        </p:grpSpPr>
        <p:sp>
          <p:nvSpPr>
            <p:cNvPr id="182" name="Oval 45"/>
            <p:cNvSpPr>
              <a:spLocks noChangeArrowheads="1"/>
            </p:cNvSpPr>
            <p:nvPr/>
          </p:nvSpPr>
          <p:spPr bwMode="auto">
            <a:xfrm>
              <a:off x="899592" y="5221407"/>
              <a:ext cx="624341" cy="655865"/>
            </a:xfrm>
            <a:prstGeom prst="ellipse">
              <a:avLst/>
            </a:prstGeom>
            <a:grpFill/>
            <a:ln w="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grpSp>
          <p:nvGrpSpPr>
            <p:cNvPr id="183" name="Group 44"/>
            <p:cNvGrpSpPr>
              <a:grpSpLocks/>
            </p:cNvGrpSpPr>
            <p:nvPr/>
          </p:nvGrpSpPr>
          <p:grpSpPr bwMode="auto">
            <a:xfrm>
              <a:off x="901308" y="4167866"/>
              <a:ext cx="624342" cy="655865"/>
              <a:chOff x="4109" y="2649"/>
              <a:chExt cx="647" cy="546"/>
            </a:xfrm>
            <a:grpFill/>
          </p:grpSpPr>
          <p:sp>
            <p:nvSpPr>
              <p:cNvPr id="185" name="Oval 45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0">
                <a:noFill/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  <p:sp>
            <p:nvSpPr>
              <p:cNvPr id="186" name="Oval 46"/>
              <p:cNvSpPr>
                <a:spLocks noChangeArrowheads="1"/>
              </p:cNvSpPr>
              <p:nvPr/>
            </p:nvSpPr>
            <p:spPr bwMode="auto">
              <a:xfrm>
                <a:off x="4109" y="2649"/>
                <a:ext cx="647" cy="546"/>
              </a:xfrm>
              <a:prstGeom prst="ellipse">
                <a:avLst/>
              </a:prstGeom>
              <a:grpFill/>
              <a:ln w="5715" cap="rnd">
                <a:noFill/>
                <a:round/>
                <a:headEnd/>
                <a:tailEnd/>
              </a:ln>
              <a:extLst/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sp>
          <p:nvSpPr>
            <p:cNvPr id="184" name="Rectangle 48"/>
            <p:cNvSpPr>
              <a:spLocks noChangeArrowheads="1"/>
            </p:cNvSpPr>
            <p:nvPr/>
          </p:nvSpPr>
          <p:spPr bwMode="auto">
            <a:xfrm>
              <a:off x="901308" y="4454957"/>
              <a:ext cx="622800" cy="11459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fr-FR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</p:grpSp>
      <p:sp>
        <p:nvSpPr>
          <p:cNvPr id="187" name="Rectangle 204"/>
          <p:cNvSpPr>
            <a:spLocks noChangeArrowheads="1"/>
          </p:cNvSpPr>
          <p:nvPr/>
        </p:nvSpPr>
        <p:spPr bwMode="auto">
          <a:xfrm>
            <a:off x="2070367" y="5919663"/>
            <a:ext cx="8457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fr-FR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Nitrogen accumulators (1/3)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88" name="Rectangle 204"/>
          <p:cNvSpPr>
            <a:spLocks noChangeArrowheads="1"/>
          </p:cNvSpPr>
          <p:nvPr/>
        </p:nvSpPr>
        <p:spPr bwMode="auto">
          <a:xfrm>
            <a:off x="899592" y="4283224"/>
            <a:ext cx="78561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fr-FR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Guard vessel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89" name="Groupe 188"/>
          <p:cNvGrpSpPr/>
          <p:nvPr/>
        </p:nvGrpSpPr>
        <p:grpSpPr>
          <a:xfrm>
            <a:off x="7065361" y="5324789"/>
            <a:ext cx="383833" cy="48427"/>
            <a:chOff x="6417033" y="5540813"/>
            <a:chExt cx="383833" cy="48427"/>
          </a:xfrm>
        </p:grpSpPr>
        <p:sp>
          <p:nvSpPr>
            <p:cNvPr id="190" name="Ellipse 189"/>
            <p:cNvSpPr/>
            <p:nvPr/>
          </p:nvSpPr>
          <p:spPr>
            <a:xfrm>
              <a:off x="6417033" y="5543521"/>
              <a:ext cx="196386" cy="45719"/>
            </a:xfrm>
            <a:prstGeom prst="ellipse">
              <a:avLst/>
            </a:prstGeom>
            <a:no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1" name="Ellipse 190"/>
            <p:cNvSpPr/>
            <p:nvPr/>
          </p:nvSpPr>
          <p:spPr>
            <a:xfrm>
              <a:off x="6604480" y="5540813"/>
              <a:ext cx="196386" cy="45719"/>
            </a:xfrm>
            <a:prstGeom prst="ellipse">
              <a:avLst/>
            </a:prstGeom>
            <a:no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92" name="Rectangle 204"/>
          <p:cNvSpPr>
            <a:spLocks noChangeArrowheads="1"/>
          </p:cNvSpPr>
          <p:nvPr/>
        </p:nvSpPr>
        <p:spPr bwMode="auto">
          <a:xfrm>
            <a:off x="7596592" y="5287760"/>
            <a:ext cx="1007856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ja-JP" sz="1000" dirty="0" smtClean="0">
                <a:solidFill>
                  <a:srgbClr val="000000"/>
                </a:solidFill>
                <a:latin typeface="Arial"/>
                <a:ea typeface="MS Mincho" pitchFamily="49" charset="-128"/>
              </a:rPr>
              <a:t>Air Blower</a:t>
            </a:r>
            <a:endParaRPr lang="fr-FR" altLang="fr-FR" sz="10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93" name="Rectangle 178"/>
          <p:cNvSpPr>
            <a:spLocks noChangeArrowheads="1"/>
          </p:cNvSpPr>
          <p:nvPr/>
        </p:nvSpPr>
        <p:spPr bwMode="auto">
          <a:xfrm flipV="1">
            <a:off x="2189268" y="5876340"/>
            <a:ext cx="594392" cy="24265"/>
          </a:xfrm>
          <a:prstGeom prst="rect">
            <a:avLst/>
          </a:prstGeom>
          <a:solidFill>
            <a:srgbClr val="96C31E"/>
          </a:solidFill>
          <a:ln w="5715" cap="rnd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4" name="AutoShape 199"/>
          <p:cNvSpPr>
            <a:spLocks noChangeArrowheads="1"/>
          </p:cNvSpPr>
          <p:nvPr/>
        </p:nvSpPr>
        <p:spPr bwMode="auto">
          <a:xfrm flipV="1">
            <a:off x="2724988" y="5739048"/>
            <a:ext cx="108528" cy="130884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5" name="AutoShape 200"/>
          <p:cNvSpPr>
            <a:spLocks noChangeArrowheads="1"/>
          </p:cNvSpPr>
          <p:nvPr/>
        </p:nvSpPr>
        <p:spPr bwMode="auto">
          <a:xfrm rot="10800000" flipH="1" flipV="1">
            <a:off x="2725980" y="5898013"/>
            <a:ext cx="99008" cy="123275"/>
          </a:xfrm>
          <a:prstGeom prst="triangle">
            <a:avLst>
              <a:gd name="adj" fmla="val 50000"/>
            </a:avLst>
          </a:prstGeom>
          <a:solidFill>
            <a:sysClr val="window" lastClr="FFFFFF">
              <a:lumMod val="65000"/>
            </a:sys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6" name="Rectangle 178"/>
          <p:cNvSpPr>
            <a:spLocks noChangeArrowheads="1"/>
          </p:cNvSpPr>
          <p:nvPr/>
        </p:nvSpPr>
        <p:spPr bwMode="auto">
          <a:xfrm flipV="1">
            <a:off x="2785453" y="5875801"/>
            <a:ext cx="719214" cy="26692"/>
          </a:xfrm>
          <a:prstGeom prst="rect">
            <a:avLst/>
          </a:prstGeom>
          <a:solidFill>
            <a:srgbClr val="F08728"/>
          </a:solidFill>
          <a:ln w="5715" cap="rnd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7" name="Rectangle 168"/>
          <p:cNvSpPr>
            <a:spLocks noChangeArrowheads="1"/>
          </p:cNvSpPr>
          <p:nvPr/>
        </p:nvSpPr>
        <p:spPr bwMode="auto">
          <a:xfrm>
            <a:off x="3492587" y="5633575"/>
            <a:ext cx="24489" cy="260898"/>
          </a:xfrm>
          <a:prstGeom prst="rect">
            <a:avLst/>
          </a:prstGeom>
          <a:solidFill>
            <a:srgbClr val="F08728"/>
          </a:solidFill>
          <a:ln>
            <a:noFill/>
          </a:ln>
          <a:extLst/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fr-F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8" name="Rectangle 204"/>
          <p:cNvSpPr>
            <a:spLocks noChangeArrowheads="1"/>
          </p:cNvSpPr>
          <p:nvPr/>
        </p:nvSpPr>
        <p:spPr bwMode="auto">
          <a:xfrm>
            <a:off x="2123984" y="2483024"/>
            <a:ext cx="27502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10 b</a:t>
            </a:r>
            <a:endParaRPr lang="fr-FR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Rectangle 204"/>
          <p:cNvSpPr>
            <a:spLocks noChangeArrowheads="1"/>
          </p:cNvSpPr>
          <p:nvPr/>
        </p:nvSpPr>
        <p:spPr bwMode="auto">
          <a:xfrm>
            <a:off x="2051976" y="5147320"/>
            <a:ext cx="27502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auto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1000" dirty="0" smtClean="0">
                <a:solidFill>
                  <a:srgbClr val="000000"/>
                </a:solidFill>
                <a:latin typeface="Arial" panose="020B0604020202020204" pitchFamily="34" charset="0"/>
                <a:ea typeface="MS Mincho" pitchFamily="49" charset="-128"/>
                <a:cs typeface="Arial" panose="020B0604020202020204" pitchFamily="34" charset="0"/>
              </a:rPr>
              <a:t>65 b</a:t>
            </a:r>
            <a:endParaRPr lang="fr-FR" sz="1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ZoneTexte 199"/>
          <p:cNvSpPr txBox="1"/>
          <p:nvPr/>
        </p:nvSpPr>
        <p:spPr>
          <a:xfrm>
            <a:off x="2123728" y="755412"/>
            <a:ext cx="4464496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fr-FR" dirty="0"/>
              <a:t>ALLEGRO Main </a:t>
            </a:r>
            <a:r>
              <a:rPr lang="fr-FR" dirty="0" err="1"/>
              <a:t>characteristics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602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à coins arrondis 10"/>
          <p:cNvSpPr/>
          <p:nvPr/>
        </p:nvSpPr>
        <p:spPr>
          <a:xfrm>
            <a:off x="395536" y="4110981"/>
            <a:ext cx="1296144" cy="75817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err="1" smtClean="0">
                <a:solidFill>
                  <a:schemeClr val="tx1"/>
                </a:solidFill>
              </a:rPr>
              <a:t>Acceptance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criteria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13" name="Rectangle à coins arrondis 12"/>
          <p:cNvSpPr/>
          <p:nvPr/>
        </p:nvSpPr>
        <p:spPr>
          <a:xfrm>
            <a:off x="395536" y="3587179"/>
            <a:ext cx="1296144" cy="45179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err="1">
                <a:solidFill>
                  <a:schemeClr val="tx1"/>
                </a:solidFill>
              </a:rPr>
              <a:t>Selection</a:t>
            </a:r>
            <a:r>
              <a:rPr lang="fr-FR" sz="1200" dirty="0">
                <a:solidFill>
                  <a:schemeClr val="tx1"/>
                </a:solidFill>
              </a:rPr>
              <a:t> of </a:t>
            </a:r>
            <a:r>
              <a:rPr lang="fr-FR" sz="1200" dirty="0" err="1">
                <a:solidFill>
                  <a:schemeClr val="tx1"/>
                </a:solidFill>
              </a:rPr>
              <a:t>transients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14" name="Rectangle à coins arrondis 13"/>
          <p:cNvSpPr/>
          <p:nvPr/>
        </p:nvSpPr>
        <p:spPr>
          <a:xfrm>
            <a:off x="2123728" y="3106637"/>
            <a:ext cx="1440160" cy="1417341"/>
          </a:xfrm>
          <a:prstGeom prst="roundRect">
            <a:avLst>
              <a:gd name="adj" fmla="val 9275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err="1" smtClean="0">
                <a:solidFill>
                  <a:schemeClr val="tx1"/>
                </a:solidFill>
              </a:rPr>
              <a:t>Core</a:t>
            </a:r>
            <a:r>
              <a:rPr lang="fr-FR" sz="1200" b="1" dirty="0" smtClean="0">
                <a:solidFill>
                  <a:schemeClr val="tx1"/>
                </a:solidFill>
              </a:rPr>
              <a:t>/System </a:t>
            </a:r>
            <a:r>
              <a:rPr lang="fr-FR" sz="1200" b="1" dirty="0" err="1" smtClean="0">
                <a:solidFill>
                  <a:schemeClr val="tx1"/>
                </a:solidFill>
              </a:rPr>
              <a:t>feasibility</a:t>
            </a:r>
            <a:r>
              <a:rPr lang="fr-FR" sz="1200" b="1" dirty="0" smtClean="0">
                <a:solidFill>
                  <a:schemeClr val="tx1"/>
                </a:solidFill>
              </a:rPr>
              <a:t> </a:t>
            </a:r>
            <a:r>
              <a:rPr lang="fr-FR" sz="1200" b="1" dirty="0" err="1" smtClean="0">
                <a:solidFill>
                  <a:schemeClr val="tx1"/>
                </a:solidFill>
              </a:rPr>
              <a:t>studies</a:t>
            </a:r>
            <a:endParaRPr lang="fr-FR" sz="1200" b="1" dirty="0" smtClean="0">
              <a:solidFill>
                <a:schemeClr val="tx1"/>
              </a:solidFill>
            </a:endParaRP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CATHARE</a:t>
            </a: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RELAP</a:t>
            </a: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MELCOR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15" name="Rectangle à coins arrondis 14"/>
          <p:cNvSpPr/>
          <p:nvPr/>
        </p:nvSpPr>
        <p:spPr>
          <a:xfrm>
            <a:off x="7020272" y="4621666"/>
            <a:ext cx="1728192" cy="1481155"/>
          </a:xfrm>
          <a:prstGeom prst="roundRect">
            <a:avLst>
              <a:gd name="adj" fmla="val 10236"/>
            </a:avLst>
          </a:prstGeom>
          <a:solidFill>
            <a:srgbClr val="99C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err="1">
                <a:solidFill>
                  <a:schemeClr val="tx1"/>
                </a:solidFill>
              </a:rPr>
              <a:t>Detailed</a:t>
            </a:r>
            <a:r>
              <a:rPr lang="fr-FR" sz="1200" dirty="0">
                <a:solidFill>
                  <a:schemeClr val="tx1"/>
                </a:solidFill>
              </a:rPr>
              <a:t> </a:t>
            </a:r>
            <a:r>
              <a:rPr lang="fr-FR" sz="1200" b="1" dirty="0" smtClean="0">
                <a:solidFill>
                  <a:schemeClr val="tx1"/>
                </a:solidFill>
              </a:rPr>
              <a:t>MOX </a:t>
            </a:r>
            <a:r>
              <a:rPr lang="fr-FR" sz="1200" b="1" dirty="0" err="1">
                <a:solidFill>
                  <a:schemeClr val="tx1"/>
                </a:solidFill>
              </a:rPr>
              <a:t>core</a:t>
            </a:r>
            <a:r>
              <a:rPr lang="fr-FR" sz="1200" b="1" dirty="0">
                <a:solidFill>
                  <a:schemeClr val="tx1"/>
                </a:solidFill>
              </a:rPr>
              <a:t> </a:t>
            </a:r>
            <a:r>
              <a:rPr lang="fr-FR" sz="1200" dirty="0" err="1">
                <a:solidFill>
                  <a:schemeClr val="tx1"/>
                </a:solidFill>
              </a:rPr>
              <a:t>neutronic</a:t>
            </a:r>
            <a:r>
              <a:rPr lang="fr-FR" sz="1200" dirty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fr-FR" sz="1200" dirty="0" err="1">
                <a:solidFill>
                  <a:schemeClr val="tx1"/>
                </a:solidFill>
              </a:rPr>
              <a:t>thermalhydraulic</a:t>
            </a:r>
            <a:r>
              <a:rPr lang="fr-FR" sz="1200" dirty="0" smtClean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fr-FR" sz="1200" dirty="0" err="1" smtClean="0">
                <a:solidFill>
                  <a:schemeClr val="tx1"/>
                </a:solidFill>
              </a:rPr>
              <a:t>mecanic</a:t>
            </a:r>
            <a:r>
              <a:rPr lang="fr-FR" sz="1200" dirty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fr-FR" sz="1200" dirty="0">
                <a:solidFill>
                  <a:schemeClr val="tx1"/>
                </a:solidFill>
              </a:rPr>
              <a:t>fuel </a:t>
            </a:r>
            <a:r>
              <a:rPr lang="fr-FR" sz="1200" dirty="0" err="1">
                <a:solidFill>
                  <a:schemeClr val="tx1"/>
                </a:solidFill>
              </a:rPr>
              <a:t>behaviour</a:t>
            </a:r>
            <a:r>
              <a:rPr lang="fr-FR" sz="1200" dirty="0">
                <a:solidFill>
                  <a:schemeClr val="tx1"/>
                </a:solidFill>
              </a:rPr>
              <a:t> </a:t>
            </a:r>
            <a:r>
              <a:rPr lang="fr-FR" sz="1200" dirty="0" err="1">
                <a:solidFill>
                  <a:schemeClr val="tx1"/>
                </a:solidFill>
              </a:rPr>
              <a:t>calculations</a:t>
            </a:r>
            <a:r>
              <a:rPr lang="fr-FR" sz="1200" dirty="0">
                <a:solidFill>
                  <a:schemeClr val="tx1"/>
                </a:solidFill>
              </a:rPr>
              <a:t> and </a:t>
            </a:r>
            <a:r>
              <a:rPr lang="fr-FR" sz="1200" dirty="0" err="1">
                <a:solidFill>
                  <a:schemeClr val="tx1"/>
                </a:solidFill>
              </a:rPr>
              <a:t>optimization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16" name="Rectangle à coins arrondis 15"/>
          <p:cNvSpPr/>
          <p:nvPr/>
        </p:nvSpPr>
        <p:spPr>
          <a:xfrm>
            <a:off x="4283968" y="3424014"/>
            <a:ext cx="1440160" cy="782216"/>
          </a:xfrm>
          <a:prstGeom prst="roundRect">
            <a:avLst/>
          </a:prstGeom>
          <a:solidFill>
            <a:srgbClr val="FFFF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UOX </a:t>
            </a:r>
            <a:r>
              <a:rPr lang="fr-FR" sz="1200" b="1" dirty="0" err="1" smtClean="0">
                <a:solidFill>
                  <a:schemeClr val="tx1"/>
                </a:solidFill>
              </a:rPr>
              <a:t>core</a:t>
            </a:r>
            <a:r>
              <a:rPr lang="fr-FR" sz="1200" b="1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neutronic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feasibility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study</a:t>
            </a:r>
            <a:endParaRPr lang="fr-FR" sz="1200" dirty="0" smtClean="0">
              <a:solidFill>
                <a:schemeClr val="tx1"/>
              </a:solidFill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4139952" y="4628180"/>
            <a:ext cx="1728192" cy="1465116"/>
          </a:xfrm>
          <a:prstGeom prst="roundRect">
            <a:avLst>
              <a:gd name="adj" fmla="val 8866"/>
            </a:avLst>
          </a:prstGeom>
          <a:solidFill>
            <a:srgbClr val="99C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err="1" smtClean="0">
                <a:solidFill>
                  <a:schemeClr val="tx1"/>
                </a:solidFill>
              </a:rPr>
              <a:t>Detailed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b="1" dirty="0" smtClean="0">
                <a:solidFill>
                  <a:schemeClr val="tx1"/>
                </a:solidFill>
              </a:rPr>
              <a:t>UOX </a:t>
            </a:r>
            <a:r>
              <a:rPr lang="fr-FR" sz="1200" b="1" dirty="0" err="1" smtClean="0">
                <a:solidFill>
                  <a:schemeClr val="tx1"/>
                </a:solidFill>
              </a:rPr>
              <a:t>core</a:t>
            </a:r>
            <a:r>
              <a:rPr lang="fr-FR" sz="1200" b="1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neutronic</a:t>
            </a:r>
            <a:r>
              <a:rPr lang="fr-FR" sz="1200" dirty="0">
                <a:solidFill>
                  <a:schemeClr val="tx1"/>
                </a:solidFill>
              </a:rPr>
              <a:t>,</a:t>
            </a:r>
            <a:endParaRPr lang="fr-FR" sz="1200" dirty="0" smtClean="0">
              <a:solidFill>
                <a:schemeClr val="tx1"/>
              </a:solidFill>
            </a:endParaRPr>
          </a:p>
          <a:p>
            <a:pPr algn="ctr"/>
            <a:r>
              <a:rPr lang="fr-FR" sz="1200" dirty="0" err="1" smtClean="0">
                <a:solidFill>
                  <a:schemeClr val="tx1"/>
                </a:solidFill>
              </a:rPr>
              <a:t>thermalhydraulic</a:t>
            </a:r>
            <a:r>
              <a:rPr lang="fr-FR" sz="1200" dirty="0" smtClean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fr-FR" sz="1200" dirty="0" err="1" smtClean="0">
                <a:solidFill>
                  <a:schemeClr val="tx1"/>
                </a:solidFill>
              </a:rPr>
              <a:t>mecanic</a:t>
            </a:r>
            <a:r>
              <a:rPr lang="fr-FR" sz="1200" dirty="0">
                <a:solidFill>
                  <a:schemeClr val="tx1"/>
                </a:solidFill>
              </a:rPr>
              <a:t>,</a:t>
            </a:r>
            <a:endParaRPr lang="fr-FR" sz="1200" dirty="0" smtClean="0">
              <a:solidFill>
                <a:schemeClr val="tx1"/>
              </a:solidFill>
            </a:endParaRPr>
          </a:p>
          <a:p>
            <a:pPr algn="ctr"/>
            <a:r>
              <a:rPr lang="fr-FR" sz="1200" dirty="0">
                <a:solidFill>
                  <a:schemeClr val="tx1"/>
                </a:solidFill>
              </a:rPr>
              <a:t>f</a:t>
            </a:r>
            <a:r>
              <a:rPr lang="fr-FR" sz="1200" dirty="0" smtClean="0">
                <a:solidFill>
                  <a:schemeClr val="tx1"/>
                </a:solidFill>
              </a:rPr>
              <a:t>uel </a:t>
            </a:r>
            <a:r>
              <a:rPr lang="fr-FR" sz="1200" dirty="0" err="1" smtClean="0">
                <a:solidFill>
                  <a:schemeClr val="tx1"/>
                </a:solidFill>
              </a:rPr>
              <a:t>behaviour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calculations</a:t>
            </a:r>
            <a:r>
              <a:rPr lang="fr-FR" sz="1200" dirty="0" smtClean="0">
                <a:solidFill>
                  <a:schemeClr val="tx1"/>
                </a:solidFill>
              </a:rPr>
              <a:t> and </a:t>
            </a:r>
            <a:r>
              <a:rPr lang="fr-FR" sz="1200" dirty="0" err="1" smtClean="0">
                <a:solidFill>
                  <a:schemeClr val="tx1"/>
                </a:solidFill>
              </a:rPr>
              <a:t>optimization</a:t>
            </a:r>
            <a:endParaRPr lang="fr-FR" sz="1200" dirty="0" smtClean="0">
              <a:solidFill>
                <a:schemeClr val="tx1"/>
              </a:solidFill>
            </a:endParaRPr>
          </a:p>
        </p:txBody>
      </p:sp>
      <p:cxnSp>
        <p:nvCxnSpPr>
          <p:cNvPr id="18" name="Connecteur en angle 17"/>
          <p:cNvCxnSpPr>
            <a:stCxn id="17" idx="2"/>
            <a:endCxn id="14" idx="2"/>
          </p:cNvCxnSpPr>
          <p:nvPr/>
        </p:nvCxnSpPr>
        <p:spPr>
          <a:xfrm rot="5400000" flipH="1">
            <a:off x="3139269" y="4228517"/>
            <a:ext cx="1569318" cy="2160240"/>
          </a:xfrm>
          <a:prstGeom prst="bentConnector3">
            <a:avLst>
              <a:gd name="adj1" fmla="val -14567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à coins arrondis 18"/>
          <p:cNvSpPr/>
          <p:nvPr/>
        </p:nvSpPr>
        <p:spPr>
          <a:xfrm>
            <a:off x="395536" y="2583742"/>
            <a:ext cx="1296144" cy="9172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Initial </a:t>
            </a:r>
            <a:r>
              <a:rPr lang="fr-FR" sz="1200" dirty="0" err="1" smtClean="0">
                <a:solidFill>
                  <a:schemeClr val="tx1"/>
                </a:solidFill>
              </a:rPr>
              <a:t>reference</a:t>
            </a:r>
            <a:r>
              <a:rPr lang="fr-FR" sz="1200" dirty="0" smtClean="0">
                <a:solidFill>
                  <a:schemeClr val="tx1"/>
                </a:solidFill>
              </a:rPr>
              <a:t> </a:t>
            </a:r>
            <a:r>
              <a:rPr lang="fr-FR" sz="1200" dirty="0" err="1" smtClean="0">
                <a:solidFill>
                  <a:schemeClr val="tx1"/>
                </a:solidFill>
              </a:rPr>
              <a:t>core</a:t>
            </a:r>
            <a:r>
              <a:rPr lang="fr-FR" sz="1200" dirty="0" smtClean="0">
                <a:solidFill>
                  <a:schemeClr val="tx1"/>
                </a:solidFill>
              </a:rPr>
              <a:t> and </a:t>
            </a:r>
            <a:r>
              <a:rPr lang="fr-FR" sz="1200" dirty="0" err="1" smtClean="0">
                <a:solidFill>
                  <a:schemeClr val="tx1"/>
                </a:solidFill>
              </a:rPr>
              <a:t>systems</a:t>
            </a:r>
            <a:r>
              <a:rPr lang="fr-FR" sz="1200" dirty="0" smtClean="0">
                <a:solidFill>
                  <a:schemeClr val="tx1"/>
                </a:solidFill>
              </a:rPr>
              <a:t> design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2114203" y="1268761"/>
            <a:ext cx="1440160" cy="93610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S-ALLEGRO</a:t>
            </a:r>
          </a:p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Loop</a:t>
            </a:r>
            <a:endParaRPr lang="fr-FR" sz="1200" b="1" dirty="0">
              <a:solidFill>
                <a:schemeClr val="tx1"/>
              </a:solidFill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467544" y="1268760"/>
            <a:ext cx="1440000" cy="936103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Trnava</a:t>
            </a:r>
          </a:p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Loop</a:t>
            </a:r>
            <a:endParaRPr lang="fr-FR" sz="1200" b="1" dirty="0">
              <a:solidFill>
                <a:schemeClr val="tx1"/>
              </a:solidFill>
            </a:endParaRPr>
          </a:p>
        </p:txBody>
      </p:sp>
      <p:sp>
        <p:nvSpPr>
          <p:cNvPr id="22" name="Rectangle à coins arrondis 21"/>
          <p:cNvSpPr/>
          <p:nvPr/>
        </p:nvSpPr>
        <p:spPr>
          <a:xfrm>
            <a:off x="3707904" y="1268761"/>
            <a:ext cx="1747242" cy="936102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Code to code </a:t>
            </a:r>
            <a:r>
              <a:rPr lang="fr-FR" sz="1200" b="1" dirty="0" smtClean="0">
                <a:solidFill>
                  <a:schemeClr val="tx1"/>
                </a:solidFill>
              </a:rPr>
              <a:t>thermal </a:t>
            </a:r>
            <a:r>
              <a:rPr lang="fr-FR" sz="1200" b="1" dirty="0" err="1" smtClean="0">
                <a:solidFill>
                  <a:schemeClr val="tx1"/>
                </a:solidFill>
              </a:rPr>
              <a:t>hydraulic</a:t>
            </a:r>
            <a:r>
              <a:rPr lang="fr-FR" sz="1200" b="1" dirty="0" smtClean="0">
                <a:solidFill>
                  <a:schemeClr val="tx1"/>
                </a:solidFill>
              </a:rPr>
              <a:t> benchmark</a:t>
            </a: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(VINCO EU </a:t>
            </a:r>
            <a:r>
              <a:rPr lang="fr-FR" sz="1200" dirty="0" err="1" smtClean="0">
                <a:solidFill>
                  <a:schemeClr val="tx1"/>
                </a:solidFill>
              </a:rPr>
              <a:t>project</a:t>
            </a:r>
            <a:r>
              <a:rPr lang="fr-FR" sz="1200" dirty="0" smtClean="0">
                <a:solidFill>
                  <a:schemeClr val="tx1"/>
                </a:solidFill>
              </a:rPr>
              <a:t>)</a:t>
            </a:r>
          </a:p>
        </p:txBody>
      </p:sp>
      <p:cxnSp>
        <p:nvCxnSpPr>
          <p:cNvPr id="23" name="Connecteur en angle 22"/>
          <p:cNvCxnSpPr>
            <a:stCxn id="16" idx="3"/>
            <a:endCxn id="15" idx="0"/>
          </p:cNvCxnSpPr>
          <p:nvPr/>
        </p:nvCxnSpPr>
        <p:spPr>
          <a:xfrm>
            <a:off x="5724128" y="3815122"/>
            <a:ext cx="2160240" cy="806544"/>
          </a:xfrm>
          <a:prstGeom prst="bentConnector2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à coins arrondis 23"/>
          <p:cNvSpPr/>
          <p:nvPr/>
        </p:nvSpPr>
        <p:spPr>
          <a:xfrm>
            <a:off x="5580112" y="1268760"/>
            <a:ext cx="1782198" cy="936103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Code to code </a:t>
            </a:r>
            <a:r>
              <a:rPr lang="fr-FR" sz="1200" b="1" dirty="0" err="1" smtClean="0">
                <a:solidFill>
                  <a:schemeClr val="tx1"/>
                </a:solidFill>
              </a:rPr>
              <a:t>neutronic</a:t>
            </a:r>
            <a:r>
              <a:rPr lang="fr-FR" sz="1200" b="1" dirty="0" smtClean="0">
                <a:solidFill>
                  <a:schemeClr val="tx1"/>
                </a:solidFill>
              </a:rPr>
              <a:t> benchmark</a:t>
            </a:r>
          </a:p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(VINCO EU </a:t>
            </a:r>
            <a:r>
              <a:rPr lang="fr-FR" sz="1200" dirty="0" err="1" smtClean="0">
                <a:solidFill>
                  <a:schemeClr val="tx1"/>
                </a:solidFill>
              </a:rPr>
              <a:t>project</a:t>
            </a:r>
            <a:r>
              <a:rPr lang="fr-FR" sz="1200" dirty="0" smtClean="0">
                <a:solidFill>
                  <a:schemeClr val="tx1"/>
                </a:solidFill>
              </a:rPr>
              <a:t>)</a:t>
            </a:r>
          </a:p>
        </p:txBody>
      </p:sp>
      <p:cxnSp>
        <p:nvCxnSpPr>
          <p:cNvPr id="25" name="Connecteur droit avec flèche 24"/>
          <p:cNvCxnSpPr>
            <a:stCxn id="16" idx="2"/>
            <a:endCxn id="17" idx="0"/>
          </p:cNvCxnSpPr>
          <p:nvPr/>
        </p:nvCxnSpPr>
        <p:spPr>
          <a:xfrm>
            <a:off x="5004048" y="4206230"/>
            <a:ext cx="0" cy="421950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en angle 25"/>
          <p:cNvCxnSpPr>
            <a:stCxn id="24" idx="2"/>
            <a:endCxn id="16" idx="0"/>
          </p:cNvCxnSpPr>
          <p:nvPr/>
        </p:nvCxnSpPr>
        <p:spPr>
          <a:xfrm rot="5400000">
            <a:off x="5128055" y="2080857"/>
            <a:ext cx="1219151" cy="1467163"/>
          </a:xfrm>
          <a:prstGeom prst="bentConnector3">
            <a:avLst>
              <a:gd name="adj1" fmla="val 50000"/>
            </a:avLst>
          </a:prstGeom>
          <a:ln w="25400">
            <a:solidFill>
              <a:srgbClr val="33CC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>
            <a:stCxn id="24" idx="2"/>
          </p:cNvCxnSpPr>
          <p:nvPr/>
        </p:nvCxnSpPr>
        <p:spPr>
          <a:xfrm flipH="1">
            <a:off x="6471210" y="2204863"/>
            <a:ext cx="1" cy="1512169"/>
          </a:xfrm>
          <a:prstGeom prst="straightConnector1">
            <a:avLst/>
          </a:prstGeom>
          <a:ln w="25400">
            <a:solidFill>
              <a:srgbClr val="33CC3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en angle 27"/>
          <p:cNvCxnSpPr>
            <a:endCxn id="17" idx="3"/>
          </p:cNvCxnSpPr>
          <p:nvPr/>
        </p:nvCxnSpPr>
        <p:spPr>
          <a:xfrm rot="5400000">
            <a:off x="5554333" y="4443844"/>
            <a:ext cx="1230706" cy="603083"/>
          </a:xfrm>
          <a:prstGeom prst="bentConnector2">
            <a:avLst/>
          </a:prstGeom>
          <a:ln w="25400">
            <a:solidFill>
              <a:srgbClr val="33CC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en angle 28"/>
          <p:cNvCxnSpPr>
            <a:endCxn id="15" idx="1"/>
          </p:cNvCxnSpPr>
          <p:nvPr/>
        </p:nvCxnSpPr>
        <p:spPr>
          <a:xfrm rot="16200000" flipH="1">
            <a:off x="6035909" y="4377881"/>
            <a:ext cx="1419664" cy="549062"/>
          </a:xfrm>
          <a:prstGeom prst="bentConnector2">
            <a:avLst/>
          </a:prstGeom>
          <a:ln w="25400">
            <a:solidFill>
              <a:srgbClr val="33CC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en angle 29"/>
          <p:cNvCxnSpPr>
            <a:stCxn id="21" idx="2"/>
            <a:endCxn id="14" idx="0"/>
          </p:cNvCxnSpPr>
          <p:nvPr/>
        </p:nvCxnSpPr>
        <p:spPr>
          <a:xfrm rot="16200000" flipH="1">
            <a:off x="1564789" y="1827618"/>
            <a:ext cx="901774" cy="1656264"/>
          </a:xfrm>
          <a:prstGeom prst="bentConnector3">
            <a:avLst>
              <a:gd name="adj1" fmla="val 27819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en angle 30"/>
          <p:cNvCxnSpPr>
            <a:stCxn id="22" idx="2"/>
            <a:endCxn id="14" idx="0"/>
          </p:cNvCxnSpPr>
          <p:nvPr/>
        </p:nvCxnSpPr>
        <p:spPr>
          <a:xfrm rot="5400000">
            <a:off x="3261780" y="1786892"/>
            <a:ext cx="901774" cy="1737717"/>
          </a:xfrm>
          <a:prstGeom prst="bentConnector3">
            <a:avLst>
              <a:gd name="adj1" fmla="val 27818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>
            <a:stCxn id="20" idx="2"/>
            <a:endCxn id="14" idx="0"/>
          </p:cNvCxnSpPr>
          <p:nvPr/>
        </p:nvCxnSpPr>
        <p:spPr>
          <a:xfrm>
            <a:off x="2834283" y="2204863"/>
            <a:ext cx="9525" cy="901774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en angle 32"/>
          <p:cNvCxnSpPr>
            <a:stCxn id="19" idx="3"/>
            <a:endCxn id="14" idx="1"/>
          </p:cNvCxnSpPr>
          <p:nvPr/>
        </p:nvCxnSpPr>
        <p:spPr>
          <a:xfrm>
            <a:off x="1691680" y="3042375"/>
            <a:ext cx="432048" cy="772933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en angle 33"/>
          <p:cNvCxnSpPr>
            <a:stCxn id="13" idx="3"/>
            <a:endCxn id="14" idx="1"/>
          </p:cNvCxnSpPr>
          <p:nvPr/>
        </p:nvCxnSpPr>
        <p:spPr>
          <a:xfrm>
            <a:off x="1691680" y="3813076"/>
            <a:ext cx="432048" cy="2232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en angle 34"/>
          <p:cNvCxnSpPr>
            <a:stCxn id="11" idx="3"/>
            <a:endCxn id="14" idx="1"/>
          </p:cNvCxnSpPr>
          <p:nvPr/>
        </p:nvCxnSpPr>
        <p:spPr>
          <a:xfrm flipV="1">
            <a:off x="1691680" y="3815308"/>
            <a:ext cx="432048" cy="674763"/>
          </a:xfrm>
          <a:prstGeom prst="bentConnector3">
            <a:avLst>
              <a:gd name="adj1" fmla="val 50000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>
            <a:stCxn id="14" idx="3"/>
            <a:endCxn id="16" idx="1"/>
          </p:cNvCxnSpPr>
          <p:nvPr/>
        </p:nvCxnSpPr>
        <p:spPr>
          <a:xfrm flipV="1">
            <a:off x="3563888" y="3815122"/>
            <a:ext cx="720080" cy="186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en angle 36"/>
          <p:cNvCxnSpPr>
            <a:stCxn id="15" idx="2"/>
            <a:endCxn id="14" idx="2"/>
          </p:cNvCxnSpPr>
          <p:nvPr/>
        </p:nvCxnSpPr>
        <p:spPr>
          <a:xfrm rot="5400000" flipH="1">
            <a:off x="4574666" y="2793120"/>
            <a:ext cx="1578843" cy="5040560"/>
          </a:xfrm>
          <a:prstGeom prst="bentConnector3">
            <a:avLst>
              <a:gd name="adj1" fmla="val -14479"/>
            </a:avLst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5076056" y="4242574"/>
            <a:ext cx="5184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Yes</a:t>
            </a:r>
            <a:endParaRPr lang="fr-FR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5782228" y="3450486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No</a:t>
            </a:r>
            <a:endParaRPr lang="fr-FR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Rectangle à coins arrondis 39"/>
          <p:cNvSpPr/>
          <p:nvPr/>
        </p:nvSpPr>
        <p:spPr>
          <a:xfrm>
            <a:off x="1698624" y="620688"/>
            <a:ext cx="5537671" cy="40853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ALLEGRO CORE an systems </a:t>
            </a:r>
            <a:r>
              <a:rPr lang="en-US" b="1" dirty="0" smtClean="0">
                <a:solidFill>
                  <a:schemeClr val="bg1"/>
                </a:solidFill>
              </a:rPr>
              <a:t>feasibility studies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8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319" name="Picture 2" descr="F:\pendrive\ALLEGRO\Logo\V4G4_logo_col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496" y="44624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98625" y="2633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1770633" y="537327"/>
            <a:ext cx="5537671" cy="371393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prstClr val="white"/>
                </a:solidFill>
                <a:latin typeface="Calibri"/>
              </a:rPr>
              <a:t>VINCO Thermal Hydraulic Benchmark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318096"/>
              </p:ext>
            </p:extLst>
          </p:nvPr>
        </p:nvGraphicFramePr>
        <p:xfrm>
          <a:off x="1115616" y="4503651"/>
          <a:ext cx="6912770" cy="1445629"/>
        </p:xfrm>
        <a:graphic>
          <a:graphicData uri="http://schemas.openxmlformats.org/drawingml/2006/table">
            <a:tbl>
              <a:tblPr firstRow="1" bandRow="1"/>
              <a:tblGrid>
                <a:gridCol w="2401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83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31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Case</a:t>
                      </a:r>
                      <a:r>
                        <a:rPr lang="fr-FR" baseline="0" dirty="0" smtClean="0"/>
                        <a:t> 1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Case</a:t>
                      </a:r>
                      <a:r>
                        <a:rPr lang="fr-FR" baseline="0" dirty="0" smtClean="0"/>
                        <a:t> 2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kern="120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Initial</a:t>
                      </a:r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600" b="1" kern="120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conditions</a:t>
                      </a:r>
                      <a:endParaRPr lang="fr-FR" sz="1600" b="1" kern="120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BD4C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Nominal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BD4C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Nominal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65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err="1" smtClean="0">
                          <a:solidFill>
                            <a:schemeClr val="tx1"/>
                          </a:solidFill>
                        </a:rPr>
                        <a:t>Transient</a:t>
                      </a:r>
                      <a:endParaRPr lang="fr-FR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LOCA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3' </a:t>
                      </a:r>
                      <a:r>
                        <a:rPr lang="fr-FR" sz="1400" dirty="0" err="1" smtClean="0"/>
                        <a:t>breach</a:t>
                      </a:r>
                      <a:r>
                        <a:rPr lang="fr-FR" sz="1400" dirty="0" smtClean="0"/>
                        <a:t> in </a:t>
                      </a:r>
                      <a:r>
                        <a:rPr lang="fr-FR" sz="1400" dirty="0" err="1" smtClean="0"/>
                        <a:t>primary</a:t>
                      </a:r>
                      <a:r>
                        <a:rPr lang="fr-FR" sz="1400" dirty="0" smtClean="0"/>
                        <a:t> cold </a:t>
                      </a:r>
                      <a:r>
                        <a:rPr lang="fr-FR" sz="1400" dirty="0" err="1" smtClean="0"/>
                        <a:t>leg</a:t>
                      </a:r>
                      <a:r>
                        <a:rPr lang="fr-FR" sz="1400" dirty="0" smtClean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SBO</a:t>
                      </a:r>
                    </a:p>
                    <a:p>
                      <a:r>
                        <a:rPr lang="fr-FR" sz="1400" dirty="0" smtClean="0"/>
                        <a:t>Total </a:t>
                      </a:r>
                      <a:r>
                        <a:rPr lang="fr-FR" sz="1400" dirty="0" err="1" smtClean="0"/>
                        <a:t>loss</a:t>
                      </a:r>
                      <a:r>
                        <a:rPr lang="fr-FR" sz="1400" dirty="0" smtClean="0"/>
                        <a:t> of </a:t>
                      </a:r>
                      <a:r>
                        <a:rPr lang="fr-FR" sz="1400" dirty="0" err="1" smtClean="0"/>
                        <a:t>electricity</a:t>
                      </a:r>
                      <a:r>
                        <a:rPr lang="fr-FR" sz="1400" dirty="0" smtClean="0"/>
                        <a:t>.</a:t>
                      </a:r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970532"/>
              </p:ext>
            </p:extLst>
          </p:nvPr>
        </p:nvGraphicFramePr>
        <p:xfrm>
          <a:off x="1115616" y="2108448"/>
          <a:ext cx="6912770" cy="1752600"/>
        </p:xfrm>
        <a:graphic>
          <a:graphicData uri="http://schemas.openxmlformats.org/drawingml/2006/table">
            <a:tbl>
              <a:tblPr firstRow="1" bandRow="1"/>
              <a:tblGrid>
                <a:gridCol w="1512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2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dirty="0"/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MTA EK (HU)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NCBJ</a:t>
                      </a:r>
                    </a:p>
                    <a:p>
                      <a:pPr algn="ctr"/>
                      <a:r>
                        <a:rPr lang="fr-FR" dirty="0" smtClean="0"/>
                        <a:t>(PL)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UJV</a:t>
                      </a:r>
                    </a:p>
                    <a:p>
                      <a:pPr algn="ctr"/>
                      <a:r>
                        <a:rPr lang="fr-FR" dirty="0" smtClean="0"/>
                        <a:t>(CZ)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dirty="0" smtClean="0"/>
                        <a:t>VUJE</a:t>
                      </a:r>
                    </a:p>
                    <a:p>
                      <a:pPr algn="ctr"/>
                      <a:r>
                        <a:rPr lang="fr-FR" dirty="0" smtClean="0"/>
                        <a:t>(SK)</a:t>
                      </a:r>
                      <a:endParaRPr lang="fr-FR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180975" indent="-180975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●"/>
                      </a:pP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CATHARE 2</a:t>
                      </a:r>
                      <a:endParaRPr lang="fr-FR" sz="1400" b="1" kern="120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400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40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400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400" dirty="0" smtClean="0">
                        <a:solidFill>
                          <a:schemeClr val="accent6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400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180975" indent="-180975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●"/>
                      </a:pP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RELAP 3D</a:t>
                      </a:r>
                      <a:endParaRPr lang="fr-FR" sz="1400" b="1" kern="120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400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B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180975" indent="-180975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●"/>
                      </a:pP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latin typeface="Arial"/>
                          <a:ea typeface="+mn-ea"/>
                          <a:cs typeface="+mn-cs"/>
                        </a:rPr>
                        <a:t>MELCOR 2.1</a:t>
                      </a:r>
                      <a:endParaRPr lang="fr-FR" sz="1400" b="1" kern="1200" dirty="0">
                        <a:solidFill>
                          <a:schemeClr val="dk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400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937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Rectangle à coins arrondis 14"/>
          <p:cNvSpPr/>
          <p:nvPr/>
        </p:nvSpPr>
        <p:spPr>
          <a:xfrm>
            <a:off x="1132460" y="1617447"/>
            <a:ext cx="6895926" cy="371393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noProof="0" dirty="0" smtClean="0">
                <a:solidFill>
                  <a:prstClr val="white"/>
                </a:solidFill>
                <a:latin typeface="Calibri"/>
              </a:rPr>
              <a:t>Codes used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à coins arrondis 15"/>
          <p:cNvSpPr/>
          <p:nvPr/>
        </p:nvSpPr>
        <p:spPr>
          <a:xfrm>
            <a:off x="1115616" y="4065719"/>
            <a:ext cx="6895926" cy="371393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prstClr val="white"/>
                </a:solidFill>
                <a:latin typeface="Calibri"/>
              </a:rPr>
              <a:t>Calculated transients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63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5" y="1000190"/>
            <a:ext cx="3551959" cy="538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ástupný symbol pro číslo snímku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SzPct val="50000"/>
              <a:buFont typeface="Arial" charset="0"/>
              <a:buBlip>
                <a:blip r:embed="rId3"/>
              </a:buBlip>
              <a:defRPr sz="2100" b="1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lvl2pPr marL="651344" indent="-250517">
              <a:spcBef>
                <a:spcPct val="20000"/>
              </a:spcBef>
              <a:buClr>
                <a:schemeClr val="bg2"/>
              </a:buClr>
              <a:buSzPct val="50000"/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02068" indent="-200414">
              <a:spcBef>
                <a:spcPct val="20000"/>
              </a:spcBef>
              <a:buClr>
                <a:srgbClr val="42BAD2"/>
              </a:buClr>
              <a:buSzPct val="50000"/>
              <a:buFont typeface="Wingdings" pitchFamily="2" charset="2"/>
              <a:buBlip>
                <a:blip r:embed="rId5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02895" indent="-200414">
              <a:spcBef>
                <a:spcPct val="20000"/>
              </a:spcBef>
              <a:buClr>
                <a:srgbClr val="CCD3E9"/>
              </a:buClr>
              <a:buSzPct val="50000"/>
              <a:buFont typeface="Wingdings" pitchFamily="2" charset="2"/>
              <a:buBlip>
                <a:blip r:embed="rId6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03723" indent="-200414">
              <a:spcBef>
                <a:spcPct val="20000"/>
              </a:spcBef>
              <a:buClr>
                <a:srgbClr val="E9F5F8"/>
              </a:buClr>
              <a:buSzPct val="50000"/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204550" indent="-200414" defTabSz="50938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9F5F8"/>
              </a:buClr>
              <a:buSzPct val="50000"/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605377" indent="-200414" defTabSz="50938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9F5F8"/>
              </a:buClr>
              <a:buSzPct val="50000"/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006204" indent="-200414" defTabSz="50938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9F5F8"/>
              </a:buClr>
              <a:buSzPct val="50000"/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407032" indent="-200414" defTabSz="50938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9F5F8"/>
              </a:buClr>
              <a:buSzPct val="50000"/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8A8143-DAEA-4615-BE12-367BA205CF68}" type="slidenum">
              <a:rPr kumimoji="0" lang="cs-CZ" altLang="cs-CZ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altLang="cs-CZ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148" name="Rectangle 2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839712" cy="72237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cs-CZ" dirty="0">
                <a:latin typeface="Calibri" pitchFamily="34" charset="0"/>
              </a:rPr>
              <a:t>He-loop S-ALLEGRO (CZ)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1480428"/>
            <a:ext cx="1800200" cy="338554"/>
          </a:xfrm>
          <a:prstGeom prst="rect">
            <a:avLst/>
          </a:prstGeom>
          <a:solidFill>
            <a:srgbClr val="CBEDF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ALLEGRO mockup</a:t>
            </a:r>
          </a:p>
        </p:txBody>
      </p:sp>
      <p:pic>
        <p:nvPicPr>
          <p:cNvPr id="7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52737"/>
            <a:ext cx="371852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813866" y="1120388"/>
            <a:ext cx="1332148" cy="584775"/>
          </a:xfrm>
          <a:prstGeom prst="rect">
            <a:avLst/>
          </a:prstGeom>
          <a:solidFill>
            <a:srgbClr val="CBEDF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Phase</a:t>
            </a: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I 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(SUSEN 2017)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A2C627-C4F0-4A77-8AC0-C9B51DBB89E6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33300" y="6356350"/>
            <a:ext cx="4176464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718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1403648" y="152400"/>
            <a:ext cx="6768752" cy="756320"/>
          </a:xfrm>
        </p:spPr>
        <p:txBody>
          <a:bodyPr>
            <a:normAutofit/>
          </a:bodyPr>
          <a:lstStyle/>
          <a:p>
            <a:r>
              <a:rPr lang="cs-CZ" altLang="sk-SK" dirty="0" smtClean="0"/>
              <a:t>STU-</a:t>
            </a:r>
            <a:r>
              <a:rPr lang="cs-CZ" altLang="sk-SK" dirty="0" err="1" smtClean="0"/>
              <a:t>loop</a:t>
            </a:r>
            <a:r>
              <a:rPr lang="cs-CZ" altLang="sk-SK" dirty="0" smtClean="0"/>
              <a:t> Trnava (SK): </a:t>
            </a:r>
            <a:r>
              <a:rPr lang="cs-CZ" altLang="sk-SK" dirty="0" err="1" smtClean="0">
                <a:solidFill>
                  <a:srgbClr val="C00000"/>
                </a:solidFill>
              </a:rPr>
              <a:t>External</a:t>
            </a:r>
            <a:r>
              <a:rPr lang="cs-CZ" altLang="sk-SK" dirty="0" smtClean="0">
                <a:solidFill>
                  <a:srgbClr val="C00000"/>
                </a:solidFill>
              </a:rPr>
              <a:t> </a:t>
            </a:r>
            <a:r>
              <a:rPr lang="cs-CZ" altLang="sk-SK" dirty="0" err="1" smtClean="0">
                <a:solidFill>
                  <a:srgbClr val="C00000"/>
                </a:solidFill>
              </a:rPr>
              <a:t>view</a:t>
            </a:r>
            <a:endParaRPr lang="en-GB" altLang="sk-SK" dirty="0" smtClean="0">
              <a:solidFill>
                <a:srgbClr val="C0000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1547" y="1943834"/>
            <a:ext cx="4824536" cy="3618402"/>
          </a:xfrm>
          <a:prstGeom prst="rect">
            <a:avLst/>
          </a:prstGeom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825" y="1700808"/>
            <a:ext cx="5055881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hu-HU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84A2C627-C4F0-4A77-8AC0-C9B51DBB89E6}" type="slidenum">
              <a:rPr lang="hu-HU" smtClean="0"/>
              <a:pPr>
                <a:defRPr/>
              </a:pPr>
              <a:t>11</a:t>
            </a:fld>
            <a:endParaRPr lang="hu-H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33300" y="6356350"/>
            <a:ext cx="4176464" cy="365125"/>
          </a:xfrm>
        </p:spPr>
        <p:txBody>
          <a:bodyPr/>
          <a:lstStyle/>
          <a:p>
            <a:pPr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1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4788024" y="5905847"/>
            <a:ext cx="1728192" cy="938719"/>
          </a:xfrm>
          <a:prstGeom prst="rect">
            <a:avLst/>
          </a:prstGeom>
          <a:solidFill>
            <a:srgbClr val="FAB45F">
              <a:lumMod val="60000"/>
              <a:lumOff val="40000"/>
            </a:srgbClr>
          </a:solidFill>
        </p:spPr>
        <p:txBody>
          <a:bodyPr wrap="square" rtlCol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Class 4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10-4/y - 10-7/y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Hypothetical accidents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Plant restart not required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850 °C</a:t>
            </a:r>
            <a:endParaRPr kumimoji="0" lang="en-US" sz="1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588224" y="5905846"/>
            <a:ext cx="1512167" cy="938719"/>
          </a:xfrm>
          <a:prstGeom prst="rect">
            <a:avLst/>
          </a:prstGeom>
          <a:solidFill>
            <a:srgbClr val="FAB45F">
              <a:lumMod val="75000"/>
            </a:srgbClr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DEC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Design Extension Conditions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1300 °C</a:t>
            </a:r>
          </a:p>
        </p:txBody>
      </p:sp>
      <p:graphicFrame>
        <p:nvGraphicFramePr>
          <p:cNvPr id="13" name="Tableau 12"/>
          <p:cNvGraphicFramePr>
            <a:graphicFrameLocks noGrp="1"/>
          </p:cNvGraphicFramePr>
          <p:nvPr>
            <p:extLst/>
          </p:nvPr>
        </p:nvGraphicFramePr>
        <p:xfrm>
          <a:off x="107504" y="44622"/>
          <a:ext cx="8928992" cy="587451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53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576064"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</a:rPr>
                        <a:t>CATHARE </a:t>
                      </a:r>
                      <a:r>
                        <a:rPr lang="fr-FR" sz="1400" dirty="0" err="1" smtClean="0">
                          <a:solidFill>
                            <a:schemeClr val="bg1"/>
                          </a:solidFill>
                        </a:rPr>
                        <a:t>calculations</a:t>
                      </a:r>
                      <a:r>
                        <a:rPr lang="fr-FR" sz="1400" dirty="0" smtClean="0">
                          <a:solidFill>
                            <a:schemeClr val="bg1"/>
                          </a:solidFill>
                        </a:rPr>
                        <a:t> of </a:t>
                      </a:r>
                      <a:r>
                        <a:rPr lang="fr-FR" sz="1400" dirty="0" err="1" smtClean="0">
                          <a:solidFill>
                            <a:schemeClr val="bg1"/>
                          </a:solidFill>
                        </a:rPr>
                        <a:t>protected</a:t>
                      </a:r>
                      <a:r>
                        <a:rPr lang="fr-FR" sz="14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400" dirty="0" err="1" smtClean="0">
                          <a:solidFill>
                            <a:schemeClr val="bg1"/>
                          </a:solidFill>
                        </a:rPr>
                        <a:t>transients</a:t>
                      </a:r>
                      <a:r>
                        <a:rPr lang="fr-FR" sz="1400" dirty="0" smtClean="0">
                          <a:solidFill>
                            <a:schemeClr val="bg1"/>
                          </a:solidFill>
                        </a:rPr>
                        <a:t> on the </a:t>
                      </a:r>
                      <a:r>
                        <a:rPr lang="fr-FR" sz="1400" dirty="0" err="1" smtClean="0">
                          <a:solidFill>
                            <a:schemeClr val="bg1"/>
                          </a:solidFill>
                        </a:rPr>
                        <a:t>reference</a:t>
                      </a:r>
                      <a:r>
                        <a:rPr lang="fr-FR" sz="1400" dirty="0" smtClean="0">
                          <a:solidFill>
                            <a:schemeClr val="bg1"/>
                          </a:solidFill>
                        </a:rPr>
                        <a:t> 75 MW design</a:t>
                      </a:r>
                      <a:r>
                        <a:rPr lang="fr-FR" sz="160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pPr algn="ctr"/>
                      <a:endParaRPr lang="fr-FR" sz="16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fr-FR" sz="1600" dirty="0" err="1" smtClean="0">
                          <a:solidFill>
                            <a:schemeClr val="bg1"/>
                          </a:solidFill>
                        </a:rPr>
                        <a:t>Transients</a:t>
                      </a:r>
                      <a:endParaRPr lang="fr-FR" sz="1600" dirty="0"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r"/>
                      <a:endParaRPr lang="fr-FR" sz="110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gridSpan="9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</a:rPr>
                        <a:t>Additional</a:t>
                      </a:r>
                      <a:r>
                        <a:rPr lang="fr-FR" sz="16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</a:rPr>
                        <a:t>failures</a:t>
                      </a:r>
                      <a:endParaRPr lang="fr-FR" sz="16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050" dirty="0"/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64">
                <a:tc gridSpan="2" vMerge="1">
                  <a:txBody>
                    <a:bodyPr/>
                    <a:lstStyle/>
                    <a:p>
                      <a:pPr algn="ctr"/>
                      <a:endParaRPr lang="fr-FR" sz="1100" dirty="0">
                        <a:solidFill>
                          <a:schemeClr val="tx1"/>
                        </a:solidFill>
                      </a:endParaRPr>
                    </a:p>
                  </a:txBody>
                  <a:tcPr marL="46800" marR="46800" marT="36000" marB="36000" anchor="b"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r"/>
                      <a:endParaRPr lang="fr-FR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None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1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Pony</a:t>
                      </a:r>
                      <a:r>
                        <a:rPr lang="fr-FR" sz="1050" b="1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050" b="1" baseline="0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motor</a:t>
                      </a:r>
                      <a:r>
                        <a:rPr lang="fr-FR" sz="1050" b="1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off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Secondary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pumps</a:t>
                      </a:r>
                      <a:endParaRPr lang="fr-FR" sz="1050" b="1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off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Tertiary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blowers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off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1 DHR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loop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valve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1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primary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valve 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1 DHR</a:t>
                      </a:r>
                      <a:r>
                        <a:rPr lang="fr-FR" sz="1050" b="1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050" b="1" baseline="0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loop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1 DHR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blower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Guard</a:t>
                      </a:r>
                      <a:r>
                        <a:rPr lang="fr-FR" sz="1050" b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FR" sz="1050" b="1" dirty="0" err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</a:rPr>
                        <a:t>vessel</a:t>
                      </a:r>
                      <a:endParaRPr lang="fr-FR" sz="1050" b="1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marL="46800" marR="46800" marT="36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000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600">
                <a:tc row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 err="1" smtClean="0"/>
                        <a:t>Pressurized</a:t>
                      </a:r>
                      <a:endParaRPr lang="fr-FR" sz="1000" b="1" dirty="0" smtClean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smtClean="0"/>
                        <a:t>LOFA </a:t>
                      </a:r>
                      <a:r>
                        <a:rPr lang="fr-FR" sz="1000" dirty="0" err="1" smtClean="0"/>
                        <a:t>Primary</a:t>
                      </a:r>
                      <a:endParaRPr lang="fr-FR" sz="10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1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1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1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1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464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0" dirty="0" smtClean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smtClean="0"/>
                        <a:t>LOHS</a:t>
                      </a:r>
                      <a:endParaRPr lang="fr-FR" sz="10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0" dirty="0" smtClean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err="1" smtClean="0"/>
                        <a:t>Internal</a:t>
                      </a:r>
                      <a:r>
                        <a:rPr lang="fr-FR" sz="1000" dirty="0" smtClean="0"/>
                        <a:t> </a:t>
                      </a:r>
                      <a:r>
                        <a:rPr lang="fr-FR" sz="1000" dirty="0" err="1" smtClean="0"/>
                        <a:t>breach</a:t>
                      </a:r>
                      <a:endParaRPr lang="fr-FR" sz="1000" dirty="0" smtClean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6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0" dirty="0" smtClean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smtClean="0"/>
                        <a:t>SBO</a:t>
                      </a: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0" b="1" dirty="0" smtClean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smtClean="0"/>
                        <a:t>Water </a:t>
                      </a:r>
                      <a:r>
                        <a:rPr lang="fr-FR" sz="1000" dirty="0" err="1" smtClean="0"/>
                        <a:t>ingress</a:t>
                      </a:r>
                      <a:r>
                        <a:rPr lang="fr-FR" sz="1000" dirty="0" smtClean="0"/>
                        <a:t> in the </a:t>
                      </a:r>
                      <a:r>
                        <a:rPr lang="fr-FR" sz="1000" dirty="0" err="1" smtClean="0"/>
                        <a:t>core</a:t>
                      </a:r>
                      <a:endParaRPr lang="fr-FR" sz="1000" dirty="0" smtClean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 rowSpan="7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dirty="0" smtClean="0"/>
                        <a:t>LOCA</a:t>
                      </a: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err="1" smtClean="0"/>
                        <a:t>Primary</a:t>
                      </a:r>
                      <a:r>
                        <a:rPr lang="fr-FR" sz="1000" baseline="0" dirty="0" smtClean="0"/>
                        <a:t> 3'</a:t>
                      </a:r>
                      <a:endParaRPr lang="fr-FR" sz="1000" dirty="0" smtClean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dirty="0" err="1" smtClean="0"/>
                        <a:t>Primary</a:t>
                      </a:r>
                      <a:r>
                        <a:rPr lang="fr-FR" sz="1000" baseline="0" dirty="0" smtClean="0"/>
                        <a:t> 10' </a:t>
                      </a:r>
                      <a:endParaRPr lang="fr-FR" sz="1000" dirty="0" smtClean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88">
                <a:tc vMerge="1">
                  <a:txBody>
                    <a:bodyPr/>
                    <a:lstStyle/>
                    <a:p>
                      <a:endParaRPr lang="fr-FR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err="1" smtClean="0"/>
                        <a:t>Secondary</a:t>
                      </a:r>
                      <a:r>
                        <a:rPr lang="fr-FR" sz="1000" baseline="0" dirty="0" smtClean="0"/>
                        <a:t> </a:t>
                      </a:r>
                      <a:r>
                        <a:rPr lang="fr-FR" sz="1000" dirty="0" smtClean="0"/>
                        <a:t>10'</a:t>
                      </a:r>
                      <a:endParaRPr lang="fr-FR" sz="10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 vMerge="1">
                  <a:txBody>
                    <a:bodyPr/>
                    <a:lstStyle/>
                    <a:p>
                      <a:endParaRPr lang="fr-FR" sz="1000" dirty="0" smtClean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smtClean="0"/>
                        <a:t>DHR</a:t>
                      </a:r>
                      <a:r>
                        <a:rPr lang="fr-FR" sz="1000" baseline="0" dirty="0" smtClean="0"/>
                        <a:t> </a:t>
                      </a:r>
                      <a:r>
                        <a:rPr lang="fr-FR" sz="1000" baseline="0" dirty="0" err="1" smtClean="0"/>
                        <a:t>loop</a:t>
                      </a:r>
                      <a:r>
                        <a:rPr lang="fr-FR" sz="1000" baseline="0" dirty="0" smtClean="0"/>
                        <a:t> </a:t>
                      </a:r>
                      <a:r>
                        <a:rPr lang="fr-FR" sz="1000" dirty="0" smtClean="0"/>
                        <a:t>10'</a:t>
                      </a: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0048">
                <a:tc vMerge="1">
                  <a:txBody>
                    <a:bodyPr/>
                    <a:lstStyle/>
                    <a:p>
                      <a:endParaRPr lang="fr-FR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err="1" smtClean="0"/>
                        <a:t>Crossduct</a:t>
                      </a:r>
                      <a:r>
                        <a:rPr lang="fr-FR" sz="1000" baseline="0" dirty="0" smtClean="0"/>
                        <a:t> </a:t>
                      </a:r>
                      <a:r>
                        <a:rPr lang="fr-FR" sz="1000" dirty="0" smtClean="0"/>
                        <a:t>rupture</a:t>
                      </a: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36000" marR="36000" marT="46800" marB="468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4184">
                <a:tc vMerge="1">
                  <a:txBody>
                    <a:bodyPr/>
                    <a:lstStyle/>
                    <a:p>
                      <a:endParaRPr lang="fr-FR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smtClean="0"/>
                        <a:t>Total section break </a:t>
                      </a:r>
                      <a:r>
                        <a:rPr lang="fr-FR" sz="1000" dirty="0" err="1" smtClean="0"/>
                        <a:t>colduct</a:t>
                      </a:r>
                      <a:endParaRPr lang="fr-FR" sz="10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fr-FR" sz="1600" b="1" dirty="0" smtClean="0">
                          <a:solidFill>
                            <a:srgbClr val="00B050"/>
                          </a:solidFill>
                          <a:sym typeface="Wingdings"/>
                        </a:rPr>
                        <a:t></a:t>
                      </a:r>
                      <a:endParaRPr lang="fr-FR" sz="1600" b="1" dirty="0">
                        <a:solidFill>
                          <a:srgbClr val="00B05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2000">
                <a:tc vMerge="1">
                  <a:txBody>
                    <a:bodyPr/>
                    <a:lstStyle/>
                    <a:p>
                      <a:endParaRPr lang="fr-FR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fr-FR" sz="1000" dirty="0" err="1" smtClean="0"/>
                        <a:t>Primary</a:t>
                      </a:r>
                      <a:r>
                        <a:rPr lang="fr-FR" sz="1000" dirty="0" smtClean="0"/>
                        <a:t> 1' </a:t>
                      </a:r>
                      <a:r>
                        <a:rPr lang="fr-FR" sz="1000" baseline="0" dirty="0" smtClean="0"/>
                        <a:t> + </a:t>
                      </a:r>
                      <a:r>
                        <a:rPr lang="fr-FR" sz="1000" dirty="0" smtClean="0"/>
                        <a:t>SBO</a:t>
                      </a:r>
                      <a:endParaRPr lang="fr-FR" sz="10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81469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smtClean="0">
                          <a:solidFill>
                            <a:srgbClr val="C00000"/>
                          </a:solidFill>
                          <a:sym typeface="Wingdings"/>
                        </a:rPr>
                        <a:t></a:t>
                      </a:r>
                      <a:endParaRPr lang="fr-FR" sz="16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45F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endParaRPr lang="fr-FR" sz="1600" dirty="0"/>
                    </a:p>
                  </a:txBody>
                  <a:tcPr marL="45720" marR="4572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4" name="ZoneTexte 13"/>
          <p:cNvSpPr txBox="1"/>
          <p:nvPr/>
        </p:nvSpPr>
        <p:spPr>
          <a:xfrm>
            <a:off x="2987824" y="5905845"/>
            <a:ext cx="1728192" cy="938719"/>
          </a:xfrm>
          <a:prstGeom prst="rect">
            <a:avLst/>
          </a:prstGeom>
          <a:solidFill>
            <a:srgbClr val="FAB45F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Class 3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10-2/y - 10-4/y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Accidents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Plant restart required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735 °C</a:t>
            </a:r>
            <a:endParaRPr kumimoji="0" lang="en-US" sz="1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26580" y="6099544"/>
            <a:ext cx="2761244" cy="430887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Safety</a:t>
            </a: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classes and </a:t>
            </a:r>
            <a:r>
              <a:rPr kumimoji="0" lang="fr-FR" sz="11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criteria</a:t>
            </a: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for maximum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SS </a:t>
            </a:r>
            <a:r>
              <a:rPr kumimoji="0" lang="fr-FR" sz="11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cladding</a:t>
            </a:r>
            <a:r>
              <a:rPr kumimoji="0" lang="fr-F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fr-FR" sz="11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temperatures</a:t>
            </a:r>
            <a:endParaRPr kumimoji="0" lang="fr-FR" sz="1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882485" y="4586645"/>
            <a:ext cx="2126870" cy="646331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 anchor="ctr" anchorCtr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/>
                <a:sym typeface="Wingdings"/>
              </a:rPr>
              <a:t> </a:t>
            </a:r>
            <a:r>
              <a:rPr kumimoji="0" lang="fr-FR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Criteria</a:t>
            </a:r>
            <a:r>
              <a:rPr kumimoji="0" lang="fr-F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fr-FR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satisfied</a:t>
            </a:r>
            <a:endParaRPr kumimoji="0" lang="fr-FR" sz="1800" b="1" i="0" u="none" strike="noStrike" kern="0" cap="none" spc="0" normalizeH="0" baseline="0" noProof="0" dirty="0" smtClean="0">
              <a:ln>
                <a:noFill/>
              </a:ln>
              <a:solidFill>
                <a:srgbClr val="DC0528"/>
              </a:solidFill>
              <a:effectLst/>
              <a:uLnTx/>
              <a:uFillTx/>
              <a:latin typeface="Arial"/>
              <a:sym typeface="Wingding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DC0528"/>
                </a:solidFill>
                <a:effectLst/>
                <a:uLnTx/>
                <a:uFillTx/>
                <a:latin typeface="Arial"/>
                <a:sym typeface="Wingdings"/>
              </a:rPr>
              <a:t> </a:t>
            </a:r>
            <a:r>
              <a:rPr kumimoji="0" lang="fr-FR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Criteria</a:t>
            </a:r>
            <a:r>
              <a:rPr kumimoji="0" lang="fr-F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 not </a:t>
            </a:r>
            <a:r>
              <a:rPr kumimoji="0" lang="fr-FR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  <a:t>satisfied</a:t>
            </a:r>
            <a:endParaRPr kumimoji="0" lang="fr-F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16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570112" y="1052736"/>
            <a:ext cx="8481655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Core </a:t>
            </a:r>
            <a:r>
              <a:rPr 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design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Decrease total power (Reference: 75 MW)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Decrease power density (Reference 100 MW/m3)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Increase thermal inertia (Reflectors…)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Decrease pressure drop to enhance natural convection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Cladding material for the start-up oxide core (Reference SS)</a:t>
            </a:r>
          </a:p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Optimization of DHR Systems</a:t>
            </a:r>
          </a:p>
          <a:p>
            <a:pPr marL="714375" lvl="2" indent="-352425"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Coupled primary-secondary turbomachines </a:t>
            </a:r>
          </a:p>
          <a:p>
            <a:pPr marL="714375" lvl="2" indent="-352425"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Injection systems, Heavy gas </a:t>
            </a:r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accumulators</a:t>
            </a:r>
          </a:p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Guard containment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Guard containment + Conventional containment building as back-up</a:t>
            </a: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Optimization of guard </a:t>
            </a:r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containment </a:t>
            </a: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to assure the required back-up pressure to maintain an efficient cooling by natural </a:t>
            </a:r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convection.</a:t>
            </a:r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Arial"/>
            </a:endParaRPr>
          </a:p>
          <a:p>
            <a:pPr marL="714375" lvl="2" indent="-352425">
              <a:buClr>
                <a:srgbClr val="666666"/>
              </a:buClr>
              <a:buSzPct val="9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Provisions to assure that a double failure (primary circuit and guard containment) is impossible or very </a:t>
            </a:r>
            <a:r>
              <a:rPr lang="en-US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</a:rPr>
              <a:t>unlikely</a:t>
            </a:r>
            <a:endParaRPr lang="en-US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</a:endParaRPr>
          </a:p>
        </p:txBody>
      </p:sp>
      <p:sp>
        <p:nvSpPr>
          <p:cNvPr id="13" name="Rectangle à coins arrondis 12"/>
          <p:cNvSpPr/>
          <p:nvPr/>
        </p:nvSpPr>
        <p:spPr>
          <a:xfrm>
            <a:off x="354088" y="5949280"/>
            <a:ext cx="8712968" cy="400690"/>
          </a:xfrm>
          <a:prstGeom prst="roundRect">
            <a:avLst/>
          </a:prstGeom>
          <a:solidFill>
            <a:srgbClr val="96C31E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CATHARE, RELAP an MELCOR system codes are </a:t>
            </a:r>
            <a:r>
              <a:rPr kumimoji="0" lang="fr-F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being</a:t>
            </a:r>
            <a:r>
              <a:rPr kumimoji="0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used</a:t>
            </a:r>
            <a:r>
              <a:rPr kumimoji="0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for system </a:t>
            </a:r>
            <a:r>
              <a:rPr kumimoji="0" lang="fr-F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analysis</a:t>
            </a:r>
            <a:r>
              <a:rPr kumimoji="0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87000A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1187624" y="548680"/>
            <a:ext cx="7344816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/>
              <a:t>Improvement of DHR capabilities in case of LOCA+SBO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783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1187624" y="548680"/>
            <a:ext cx="7344816" cy="866168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 lvl="0"/>
            <a:r>
              <a:rPr lang="en-US" dirty="0">
                <a:solidFill>
                  <a:prstClr val="white"/>
                </a:solidFill>
              </a:rPr>
              <a:t>1 inch LOCA + BLACKOUT</a:t>
            </a:r>
            <a:br>
              <a:rPr lang="en-US" dirty="0">
                <a:solidFill>
                  <a:prstClr val="white"/>
                </a:solidFill>
              </a:rPr>
            </a:br>
            <a:r>
              <a:rPr lang="en-US" dirty="0">
                <a:solidFill>
                  <a:prstClr val="white"/>
                </a:solidFill>
              </a:rPr>
              <a:t>Effect of power and power density reduction on the maximal peak cladding temperature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1" name="Diagram 7"/>
          <p:cNvGraphicFramePr/>
          <p:nvPr>
            <p:extLst/>
          </p:nvPr>
        </p:nvGraphicFramePr>
        <p:xfrm>
          <a:off x="611560" y="1725924"/>
          <a:ext cx="7920880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6444207" y="1475492"/>
            <a:ext cx="2539991" cy="369332"/>
          </a:xfrm>
          <a:prstGeom prst="rect">
            <a:avLst/>
          </a:prstGeom>
          <a:solidFill>
            <a:sysClr val="window" lastClr="FFFFFF"/>
          </a:solidFill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</a:rPr>
              <a:t>CATHARE </a:t>
            </a:r>
            <a:r>
              <a:rPr kumimoji="0" lang="fr-F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</a:rPr>
              <a:t>calculations</a:t>
            </a:r>
            <a:endParaRPr kumimoji="0" lang="fr-FR" sz="1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</a:endParaRPr>
          </a:p>
        </p:txBody>
      </p:sp>
      <p:cxnSp>
        <p:nvCxnSpPr>
          <p:cNvPr id="15" name="Connecteur droit 14"/>
          <p:cNvCxnSpPr/>
          <p:nvPr/>
        </p:nvCxnSpPr>
        <p:spPr>
          <a:xfrm>
            <a:off x="1331640" y="2082612"/>
            <a:ext cx="6382562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76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698624" y="2852936"/>
            <a:ext cx="9282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122" name="Imag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2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6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V4G4_logo_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575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1187624" y="548680"/>
            <a:ext cx="7344816" cy="36933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hu-HU"/>
            </a:defPPr>
            <a:lvl1pPr algn="ctr">
              <a:defRPr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Improvement of DHR capabilities in case of LOCA+SBO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51520" y="1246976"/>
            <a:ext cx="7920880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lvl="3" indent="-361950">
              <a:spcBef>
                <a:spcPts val="600"/>
              </a:spcBef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80000"/>
              <a:buFont typeface="Wingdings" panose="05000000000000000000" pitchFamily="2" charset="2"/>
              <a:buChar char="l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First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core of ALLEGRO must:</a:t>
            </a:r>
          </a:p>
          <a:p>
            <a:pPr marL="628650" lvl="4" indent="-266700">
              <a:buClr>
                <a:srgbClr val="666666"/>
              </a:buClr>
              <a:buSzPct val="100000"/>
              <a:buFont typeface="Arial" panose="020B0604020202020204" pitchFamily="34" charset="0"/>
              <a:buChar char="−"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Rely on already existing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technologies.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628650" lvl="4" indent="-266700">
              <a:buClr>
                <a:srgbClr val="666666"/>
              </a:buClr>
              <a:buSzPct val="100000"/>
              <a:buFont typeface="Arial" panose="020B0604020202020204" pitchFamily="34" charset="0"/>
              <a:buChar char="−"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 used for the development of advanced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GFR  ceramic</a:t>
            </a:r>
            <a:b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fuel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irradiation on some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dedicated positions.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61950" lvl="3" indent="-361950">
              <a:spcBef>
                <a:spcPts val="600"/>
              </a:spcBef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80000"/>
              <a:buFont typeface="Wingdings" panose="05000000000000000000" pitchFamily="2" charset="2"/>
              <a:buChar char="l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MOX fuel was considered in previous stages of</a:t>
            </a:r>
            <a:b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project. "CEA2009" MOX core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main characteristics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</a:p>
          <a:p>
            <a:pPr marL="647700" lvl="4" indent="-285750">
              <a:buClr>
                <a:srgbClr val="666666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75 MW</a:t>
            </a:r>
          </a:p>
          <a:p>
            <a:pPr marL="647700" lvl="4" indent="-285750">
              <a:buClr>
                <a:srgbClr val="666666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100 MW/m</a:t>
            </a:r>
            <a:r>
              <a:rPr lang="en-US" sz="160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</a:p>
          <a:p>
            <a:pPr marL="647700" lvl="4" indent="-285750">
              <a:buClr>
                <a:srgbClr val="666666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 batch, 660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fped</a:t>
            </a: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647700" lvl="4" indent="-285750">
              <a:buClr>
                <a:srgbClr val="666666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25 % Pu</a:t>
            </a:r>
          </a:p>
          <a:p>
            <a:pPr marL="647700" lvl="4" indent="-285750">
              <a:buClr>
                <a:srgbClr val="666666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Carbide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experimental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S/As:</a:t>
            </a: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104900" lvl="5" indent="-285750">
              <a:buClr>
                <a:srgbClr val="666666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8,4 10</a:t>
            </a:r>
            <a:r>
              <a:rPr lang="en-US" sz="160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14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 n/cm</a:t>
            </a:r>
            <a:r>
              <a:rPr lang="en-US" sz="1600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2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/s max fast flux (GFR2400 – 30%)</a:t>
            </a:r>
          </a:p>
          <a:p>
            <a:pPr marL="1104900" lvl="5" indent="-285750">
              <a:buClr>
                <a:srgbClr val="666666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1,8 at% max burn up (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GFR2400 –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10%)</a:t>
            </a:r>
          </a:p>
          <a:p>
            <a:pPr marL="1104900" lvl="5" indent="-285750">
              <a:buClr>
                <a:srgbClr val="666666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15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dpa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SiC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max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dose (GFR2400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–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Symbol"/>
              </a:rPr>
              <a:t>32%)</a:t>
            </a:r>
          </a:p>
          <a:p>
            <a:pPr marL="361950" lvl="3" indent="-361950">
              <a:spcBef>
                <a:spcPts val="600"/>
              </a:spcBef>
              <a:spcAft>
                <a:spcPts val="600"/>
              </a:spcAft>
              <a:buClr>
                <a:schemeClr val="bg2">
                  <a:lumMod val="75000"/>
                </a:schemeClr>
              </a:buClr>
              <a:buSzPct val="80000"/>
              <a:buFont typeface="Wingdings" panose="05000000000000000000" pitchFamily="2" charset="2"/>
              <a:buChar char="l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Design options for make a LEU UOX core feasible 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628650" lvl="4" indent="-266700">
              <a:buClr>
                <a:srgbClr val="666666"/>
              </a:buClr>
              <a:buSzPct val="100000"/>
              <a:buFont typeface="Arial" panose="020B0604020202020204" pitchFamily="34" charset="0"/>
              <a:buChar char="−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Increase the number of fuel assemblies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628650" lvl="4" indent="-266700">
              <a:buClr>
                <a:srgbClr val="666666"/>
              </a:buClr>
              <a:buSzPct val="100000"/>
              <a:buFont typeface="Arial" panose="020B0604020202020204" pitchFamily="34" charset="0"/>
              <a:buChar char="−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Increase the core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hight</a:t>
            </a: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628650" lvl="4" indent="-266700">
              <a:buClr>
                <a:srgbClr val="666666"/>
              </a:buClr>
              <a:buSzPct val="100000"/>
              <a:buFont typeface="Arial" panose="020B0604020202020204" pitchFamily="34" charset="0"/>
              <a:buChar char="−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Increase to pin diameter.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819150" lvl="5">
              <a:buClr>
                <a:srgbClr val="666666"/>
              </a:buClr>
              <a:buSzPct val="100000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sym typeface="Symbol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15402"/>
            <a:ext cx="2243769" cy="2101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793" y="3933060"/>
            <a:ext cx="312420" cy="1015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/>
          <p:cNvSpPr txBox="1"/>
          <p:nvPr/>
        </p:nvSpPr>
        <p:spPr>
          <a:xfrm>
            <a:off x="7305289" y="3938692"/>
            <a:ext cx="145469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</a:pPr>
            <a:r>
              <a:rPr lang="fr-FR" sz="1400" dirty="0" err="1" smtClean="0"/>
              <a:t>Experimental</a:t>
            </a:r>
            <a:endParaRPr lang="fr-FR" sz="1400" dirty="0" smtClean="0"/>
          </a:p>
          <a:p>
            <a:pPr>
              <a:spcBef>
                <a:spcPts val="200"/>
              </a:spcBef>
            </a:pPr>
            <a:r>
              <a:rPr lang="fr-FR" sz="1400" dirty="0"/>
              <a:t>M</a:t>
            </a:r>
            <a:r>
              <a:rPr lang="fr-FR" sz="1400" dirty="0" smtClean="0"/>
              <a:t>OX</a:t>
            </a:r>
          </a:p>
          <a:p>
            <a:pPr>
              <a:spcBef>
                <a:spcPts val="200"/>
              </a:spcBef>
            </a:pPr>
            <a:r>
              <a:rPr lang="fr-FR" sz="1400" dirty="0" smtClean="0"/>
              <a:t>Control</a:t>
            </a:r>
          </a:p>
          <a:p>
            <a:pPr>
              <a:spcBef>
                <a:spcPts val="200"/>
              </a:spcBef>
            </a:pPr>
            <a:r>
              <a:rPr lang="fr-FR" sz="1400" dirty="0" err="1" smtClean="0"/>
              <a:t>Shutdown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7905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50813"/>
            <a:ext cx="4578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9A3243-16C8-4968-B8A3-02957B9BBB13}" type="datetime1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2018. 01. 25.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2E7CDD-6855-479E-AB7A-54510CFCBBC3}" type="slidenum">
              <a:rPr kumimoji="0" lang="hu-H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319" name="Picture 2" descr="F:\pendrive\ALLEGRO\Logo\V4G4_logo_col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496" y="44624"/>
            <a:ext cx="1096963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98625" y="2633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7585" y="1633731"/>
            <a:ext cx="7992888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The ALLEGRO Design and Safety Roadmap was defined and is being implemented by the V4G4 partners.</a:t>
            </a:r>
          </a:p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Benchmarking VINCO activities by comparing </a:t>
            </a:r>
            <a:r>
              <a:rPr lang="en-US" sz="200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thermalhydraulic</a:t>
            </a:r>
            <a:r>
              <a:rPr 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system codes are being performed in support of the improvement of the design.</a:t>
            </a:r>
          </a:p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ALLEGRO design is being improved to increase the decay heat removal capabilities in case of a very unlikely transient of loss of coolant accident cumulated with a total station blackout.</a:t>
            </a:r>
          </a:p>
          <a:p>
            <a:pPr marL="361950" lvl="3" indent="-3619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96C31E">
                  <a:lumMod val="75000"/>
                </a:srgbClr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sz="20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Feasibility of a UOX stat-up core is being investigated</a:t>
            </a:r>
          </a:p>
        </p:txBody>
      </p:sp>
      <p:sp>
        <p:nvSpPr>
          <p:cNvPr id="9" name="Rectangle à coins arrondis 8"/>
          <p:cNvSpPr/>
          <p:nvPr/>
        </p:nvSpPr>
        <p:spPr>
          <a:xfrm>
            <a:off x="1698624" y="716212"/>
            <a:ext cx="5537671" cy="40853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SUMMARY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09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EA">
    <a:dk1>
      <a:sysClr val="windowText" lastClr="000000"/>
    </a:dk1>
    <a:lt1>
      <a:sysClr val="window" lastClr="FFFFFF"/>
    </a:lt1>
    <a:dk2>
      <a:srgbClr val="DC0528"/>
    </a:dk2>
    <a:lt2>
      <a:srgbClr val="96C31E"/>
    </a:lt2>
    <a:accent1>
      <a:srgbClr val="781469"/>
    </a:accent1>
    <a:accent2>
      <a:srgbClr val="F08728"/>
    </a:accent2>
    <a:accent3>
      <a:srgbClr val="FAB45F"/>
    </a:accent3>
    <a:accent4>
      <a:srgbClr val="0091C3"/>
    </a:accent4>
    <a:accent5>
      <a:srgbClr val="006937"/>
    </a:accent5>
    <a:accent6>
      <a:srgbClr val="87000A"/>
    </a:accent6>
    <a:hlink>
      <a:srgbClr val="0000FF"/>
    </a:hlink>
    <a:folHlink>
      <a:srgbClr val="800080"/>
    </a:folHlink>
  </a:clrScheme>
  <a:fontScheme name="CEA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6127</TotalTime>
  <Words>943</Words>
  <Application>Microsoft Office PowerPoint</Application>
  <PresentationFormat>Affichage à l'écran (4:3)</PresentationFormat>
  <Paragraphs>339</Paragraphs>
  <Slides>16</Slides>
  <Notes>14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7" baseType="lpstr">
      <vt:lpstr>Arial</vt:lpstr>
      <vt:lpstr>Arial Narrow</vt:lpstr>
      <vt:lpstr>Calibri</vt:lpstr>
      <vt:lpstr>Courier New</vt:lpstr>
      <vt:lpstr>MS Mincho</vt:lpstr>
      <vt:lpstr>Symbol</vt:lpstr>
      <vt:lpstr>Times New Roman</vt:lpstr>
      <vt:lpstr>Wingdings</vt:lpstr>
      <vt:lpstr>Office Theme</vt:lpstr>
      <vt:lpstr>1_Office Theme</vt:lpstr>
      <vt:lpstr>Photo Editor Photo</vt:lpstr>
      <vt:lpstr>The ALLEGRO design and safety studies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He-loop S-ALLEGRO (CZ) </vt:lpstr>
      <vt:lpstr>STU-loop Trnava (SK): External view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gado</dc:creator>
  <cp:lastModifiedBy>VASILE Alfredo 089782</cp:lastModifiedBy>
  <cp:revision>95</cp:revision>
  <dcterms:created xsi:type="dcterms:W3CDTF">2017-04-10T06:50:58Z</dcterms:created>
  <dcterms:modified xsi:type="dcterms:W3CDTF">2018-01-25T09:46:00Z</dcterms:modified>
</cp:coreProperties>
</file>